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717" r:id="rId4"/>
  </p:sldMasterIdLst>
  <p:sldIdLst>
    <p:sldId id="348" r:id="rId5"/>
    <p:sldId id="333" r:id="rId6"/>
    <p:sldId id="351" r:id="rId7"/>
    <p:sldId id="352" r:id="rId8"/>
    <p:sldId id="285" r:id="rId9"/>
    <p:sldId id="265" r:id="rId10"/>
    <p:sldId id="263" r:id="rId11"/>
    <p:sldId id="344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77B4"/>
    <a:srgbClr val="04FFDC"/>
    <a:srgbClr val="14D2BB"/>
    <a:srgbClr val="14D6BF"/>
    <a:srgbClr val="282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34" autoAdjust="0"/>
  </p:normalViewPr>
  <p:slideViewPr>
    <p:cSldViewPr snapToGrid="0">
      <p:cViewPr varScale="1">
        <p:scale>
          <a:sx n="105" d="100"/>
          <a:sy n="105" d="100"/>
        </p:scale>
        <p:origin x="83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48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11/18/2019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8EC5FC9-F7D0-0141-850B-7623CA81A775}"/>
              </a:ext>
            </a:extLst>
          </p:cNvPr>
          <p:cNvSpPr/>
          <p:nvPr userDrawn="1"/>
        </p:nvSpPr>
        <p:spPr>
          <a:xfrm>
            <a:off x="10429390" y="360726"/>
            <a:ext cx="1035859" cy="1035859"/>
          </a:xfrm>
          <a:prstGeom prst="ellipse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8F839E6-7F1F-6E4D-B83C-F5DA99E98229}"/>
              </a:ext>
            </a:extLst>
          </p:cNvPr>
          <p:cNvSpPr/>
          <p:nvPr userDrawn="1"/>
        </p:nvSpPr>
        <p:spPr>
          <a:xfrm>
            <a:off x="10337662" y="4398630"/>
            <a:ext cx="1700492" cy="1700492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EACA50E-A3A8-9D41-B30C-03B00FB2DEF0}"/>
              </a:ext>
            </a:extLst>
          </p:cNvPr>
          <p:cNvSpPr/>
          <p:nvPr userDrawn="1"/>
        </p:nvSpPr>
        <p:spPr>
          <a:xfrm>
            <a:off x="5664569" y="541205"/>
            <a:ext cx="283407" cy="283407"/>
          </a:xfrm>
          <a:prstGeom prst="ellipse">
            <a:avLst/>
          </a:prstGeom>
          <a:solidFill>
            <a:schemeClr val="accent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A92073B-F20B-034A-BC3A-9B993F0DD0BA}"/>
              </a:ext>
            </a:extLst>
          </p:cNvPr>
          <p:cNvSpPr/>
          <p:nvPr userDrawn="1"/>
        </p:nvSpPr>
        <p:spPr>
          <a:xfrm>
            <a:off x="458087" y="5430446"/>
            <a:ext cx="99011" cy="99011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4091F50-D240-B145-B0B1-DAEDDFDE34AD}"/>
              </a:ext>
            </a:extLst>
          </p:cNvPr>
          <p:cNvSpPr/>
          <p:nvPr userDrawn="1"/>
        </p:nvSpPr>
        <p:spPr>
          <a:xfrm>
            <a:off x="0" y="-1994"/>
            <a:ext cx="1700492" cy="1700492"/>
          </a:xfrm>
          <a:prstGeom prst="ellipse">
            <a:avLst/>
          </a:prstGeom>
          <a:noFill/>
          <a:ln w="38100"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70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>
            <a:extLst>
              <a:ext uri="{FF2B5EF4-FFF2-40B4-BE49-F238E27FC236}">
                <a16:creationId xmlns:a16="http://schemas.microsoft.com/office/drawing/2014/main" id="{71DAD948-6707-714E-9E8F-26A36F4AE20E}"/>
              </a:ext>
            </a:extLst>
          </p:cNvPr>
          <p:cNvSpPr/>
          <p:nvPr userDrawn="1"/>
        </p:nvSpPr>
        <p:spPr>
          <a:xfrm>
            <a:off x="10429390" y="360726"/>
            <a:ext cx="1035859" cy="1035859"/>
          </a:xfrm>
          <a:prstGeom prst="ellipse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5F81511-AC79-6748-869A-9982CD568B16}"/>
              </a:ext>
            </a:extLst>
          </p:cNvPr>
          <p:cNvSpPr/>
          <p:nvPr userDrawn="1"/>
        </p:nvSpPr>
        <p:spPr>
          <a:xfrm>
            <a:off x="10337662" y="4398630"/>
            <a:ext cx="1700492" cy="1700492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6F72D4E-9F4D-6341-9F9E-63E01AF59B4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654414" y="265113"/>
            <a:ext cx="6089650" cy="6089650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11/18/2019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A2F758DC-4792-1D42-83A8-ED4E6CD5F7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9" y="2322728"/>
            <a:ext cx="4144096" cy="4032225"/>
          </a:xfrm>
        </p:spPr>
        <p:txBody>
          <a:bodyPr anchor="t"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CB8633A-7C70-3C48-8FEE-69941AF2B466}"/>
              </a:ext>
            </a:extLst>
          </p:cNvPr>
          <p:cNvSpPr/>
          <p:nvPr userDrawn="1"/>
        </p:nvSpPr>
        <p:spPr>
          <a:xfrm>
            <a:off x="5535466" y="5600935"/>
            <a:ext cx="643415" cy="643415"/>
          </a:xfrm>
          <a:prstGeom prst="ellipse">
            <a:avLst/>
          </a:prstGeom>
          <a:noFill/>
          <a:ln w="38100"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3B967D9-597D-E14A-AE80-4C3877655FB2}"/>
              </a:ext>
            </a:extLst>
          </p:cNvPr>
          <p:cNvSpPr/>
          <p:nvPr userDrawn="1"/>
        </p:nvSpPr>
        <p:spPr>
          <a:xfrm>
            <a:off x="5664569" y="541205"/>
            <a:ext cx="283407" cy="283407"/>
          </a:xfrm>
          <a:prstGeom prst="ellipse">
            <a:avLst/>
          </a:prstGeom>
          <a:solidFill>
            <a:schemeClr val="accent5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7114435-8CC0-E744-B541-8EF28B774ECF}"/>
              </a:ext>
            </a:extLst>
          </p:cNvPr>
          <p:cNvSpPr/>
          <p:nvPr userDrawn="1"/>
        </p:nvSpPr>
        <p:spPr>
          <a:xfrm flipV="1">
            <a:off x="11885583" y="3453319"/>
            <a:ext cx="167338" cy="167338"/>
          </a:xfrm>
          <a:prstGeom prst="ellipse">
            <a:avLst/>
          </a:prstGeom>
          <a:solidFill>
            <a:schemeClr val="accent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BB844B6D-9772-1D4A-A22A-19F6A1250CD6}"/>
              </a:ext>
            </a:extLst>
          </p:cNvPr>
          <p:cNvGrpSpPr/>
          <p:nvPr userDrawn="1"/>
        </p:nvGrpSpPr>
        <p:grpSpPr>
          <a:xfrm rot="5400000">
            <a:off x="-21619" y="1088453"/>
            <a:ext cx="910099" cy="99010"/>
            <a:chOff x="622418" y="280927"/>
            <a:chExt cx="2335705" cy="25410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4834FA13-7139-8546-99A9-CF39B5EDFDF5}"/>
                </a:ext>
              </a:extLst>
            </p:cNvPr>
            <p:cNvSpPr/>
            <p:nvPr userDrawn="1"/>
          </p:nvSpPr>
          <p:spPr>
            <a:xfrm>
              <a:off x="1038739" y="280927"/>
              <a:ext cx="254101" cy="254101"/>
            </a:xfrm>
            <a:prstGeom prst="ellipse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9746C656-7A16-8445-80B5-88C23703E694}"/>
                </a:ext>
              </a:extLst>
            </p:cNvPr>
            <p:cNvSpPr/>
            <p:nvPr userDrawn="1"/>
          </p:nvSpPr>
          <p:spPr>
            <a:xfrm>
              <a:off x="1455060" y="280927"/>
              <a:ext cx="254101" cy="254101"/>
            </a:xfrm>
            <a:prstGeom prst="ellipse">
              <a:avLst/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1E0A223A-22AD-6D40-9B6F-62F488036D58}"/>
                </a:ext>
              </a:extLst>
            </p:cNvPr>
            <p:cNvSpPr/>
            <p:nvPr userDrawn="1"/>
          </p:nvSpPr>
          <p:spPr>
            <a:xfrm>
              <a:off x="1871381" y="280927"/>
              <a:ext cx="254101" cy="254101"/>
            </a:xfrm>
            <a:prstGeom prst="ellipse">
              <a:avLst/>
            </a:prstGeom>
            <a:solidFill>
              <a:schemeClr val="accent4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1DB8FD84-D022-E842-9B56-88F0574EBD30}"/>
                </a:ext>
              </a:extLst>
            </p:cNvPr>
            <p:cNvSpPr/>
            <p:nvPr userDrawn="1"/>
          </p:nvSpPr>
          <p:spPr>
            <a:xfrm>
              <a:off x="2287702" y="280927"/>
              <a:ext cx="254101" cy="254101"/>
            </a:xfrm>
            <a:prstGeom prst="ellipse">
              <a:avLst/>
            </a:prstGeom>
            <a:solidFill>
              <a:schemeClr val="accent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42F4DC0E-4CC4-374D-BE14-132577B95A70}"/>
                </a:ext>
              </a:extLst>
            </p:cNvPr>
            <p:cNvSpPr/>
            <p:nvPr userDrawn="1"/>
          </p:nvSpPr>
          <p:spPr>
            <a:xfrm>
              <a:off x="2704022" y="280927"/>
              <a:ext cx="254101" cy="254101"/>
            </a:xfrm>
            <a:prstGeom prst="ellipse">
              <a:avLst/>
            </a:prstGeom>
            <a:solidFill>
              <a:schemeClr val="accent6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A4E00522-1D16-F244-89FE-668EEBD08F2B}"/>
                </a:ext>
              </a:extLst>
            </p:cNvPr>
            <p:cNvSpPr/>
            <p:nvPr userDrawn="1"/>
          </p:nvSpPr>
          <p:spPr>
            <a:xfrm>
              <a:off x="622418" y="280927"/>
              <a:ext cx="254101" cy="254101"/>
            </a:xfrm>
            <a:prstGeom prst="ellipse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7" name="Title 1">
            <a:extLst>
              <a:ext uri="{FF2B5EF4-FFF2-40B4-BE49-F238E27FC236}">
                <a16:creationId xmlns:a16="http://schemas.microsoft.com/office/drawing/2014/main" id="{C4C5AC59-B537-D54C-9B5C-55B75E9117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421817"/>
            <a:ext cx="4144095" cy="1369074"/>
          </a:xfrm>
          <a:prstGeom prst="rect">
            <a:avLst/>
          </a:prstGeom>
        </p:spPr>
        <p:txBody>
          <a:bodyPr lIns="0" rIns="0" anchor="ctr">
            <a:normAutofit/>
          </a:bodyPr>
          <a:lstStyle>
            <a:lvl1pPr>
              <a:defRPr sz="4000" cap="all" baseline="0"/>
            </a:lvl1pPr>
          </a:lstStyle>
          <a:p>
            <a:r>
              <a:rPr lang="en-US" dirty="0"/>
              <a:t>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1253830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11/18/2019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A2141DD-8D8D-FA43-BD4F-2CFC93C87782}"/>
              </a:ext>
            </a:extLst>
          </p:cNvPr>
          <p:cNvGrpSpPr/>
          <p:nvPr userDrawn="1"/>
        </p:nvGrpSpPr>
        <p:grpSpPr>
          <a:xfrm rot="5400000">
            <a:off x="-21619" y="1088453"/>
            <a:ext cx="910099" cy="99010"/>
            <a:chOff x="622418" y="280927"/>
            <a:chExt cx="2335705" cy="254101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71A62821-5E0F-DE41-B5C2-17A3A7277F4E}"/>
                </a:ext>
              </a:extLst>
            </p:cNvPr>
            <p:cNvSpPr/>
            <p:nvPr userDrawn="1"/>
          </p:nvSpPr>
          <p:spPr>
            <a:xfrm>
              <a:off x="1038739" y="280927"/>
              <a:ext cx="254101" cy="254101"/>
            </a:xfrm>
            <a:prstGeom prst="ellipse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C311AE14-D8F0-1D4C-9D8D-603836582793}"/>
                </a:ext>
              </a:extLst>
            </p:cNvPr>
            <p:cNvSpPr/>
            <p:nvPr userDrawn="1"/>
          </p:nvSpPr>
          <p:spPr>
            <a:xfrm>
              <a:off x="1455060" y="280927"/>
              <a:ext cx="254101" cy="254101"/>
            </a:xfrm>
            <a:prstGeom prst="ellipse">
              <a:avLst/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1F2BE645-D4F2-304C-9AFA-473D8F888A85}"/>
                </a:ext>
              </a:extLst>
            </p:cNvPr>
            <p:cNvSpPr/>
            <p:nvPr userDrawn="1"/>
          </p:nvSpPr>
          <p:spPr>
            <a:xfrm>
              <a:off x="1871381" y="280927"/>
              <a:ext cx="254101" cy="254101"/>
            </a:xfrm>
            <a:prstGeom prst="ellipse">
              <a:avLst/>
            </a:prstGeom>
            <a:solidFill>
              <a:schemeClr val="accent4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93640330-30A6-6948-87A7-9DE6D41794F5}"/>
                </a:ext>
              </a:extLst>
            </p:cNvPr>
            <p:cNvSpPr/>
            <p:nvPr userDrawn="1"/>
          </p:nvSpPr>
          <p:spPr>
            <a:xfrm>
              <a:off x="2287702" y="280927"/>
              <a:ext cx="254101" cy="254101"/>
            </a:xfrm>
            <a:prstGeom prst="ellipse">
              <a:avLst/>
            </a:prstGeom>
            <a:solidFill>
              <a:schemeClr val="accent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DFB6548-D83C-1D4E-AE87-2E8F1D3D0FA7}"/>
                </a:ext>
              </a:extLst>
            </p:cNvPr>
            <p:cNvSpPr/>
            <p:nvPr userDrawn="1"/>
          </p:nvSpPr>
          <p:spPr>
            <a:xfrm>
              <a:off x="2704022" y="280927"/>
              <a:ext cx="254101" cy="254101"/>
            </a:xfrm>
            <a:prstGeom prst="ellipse">
              <a:avLst/>
            </a:prstGeom>
            <a:solidFill>
              <a:schemeClr val="accent6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D97C7400-7EDC-8845-AB5A-80FB8175C1E2}"/>
                </a:ext>
              </a:extLst>
            </p:cNvPr>
            <p:cNvSpPr/>
            <p:nvPr userDrawn="1"/>
          </p:nvSpPr>
          <p:spPr>
            <a:xfrm>
              <a:off x="622418" y="280927"/>
              <a:ext cx="254101" cy="254101"/>
            </a:xfrm>
            <a:prstGeom prst="ellipse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8" name="Title 1">
            <a:extLst>
              <a:ext uri="{FF2B5EF4-FFF2-40B4-BE49-F238E27FC236}">
                <a16:creationId xmlns:a16="http://schemas.microsoft.com/office/drawing/2014/main" id="{BC941C44-9B96-0040-8C71-D8364EB577C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421817"/>
            <a:ext cx="10058400" cy="1369074"/>
          </a:xfrm>
          <a:prstGeom prst="rect">
            <a:avLst/>
          </a:prstGeom>
        </p:spPr>
        <p:txBody>
          <a:bodyPr lIns="0" rIns="0" anchor="ctr">
            <a:normAutofit/>
          </a:bodyPr>
          <a:lstStyle>
            <a:lvl1pPr>
              <a:defRPr sz="4000" cap="all" baseline="0"/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E014993B-5057-2A4C-9CA0-383DC5504020}"/>
              </a:ext>
            </a:extLst>
          </p:cNvPr>
          <p:cNvSpPr/>
          <p:nvPr userDrawn="1"/>
        </p:nvSpPr>
        <p:spPr>
          <a:xfrm>
            <a:off x="10429390" y="360726"/>
            <a:ext cx="1035859" cy="1035859"/>
          </a:xfrm>
          <a:prstGeom prst="ellipse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43B110E8-1FE2-BC47-A5AE-4C698B688B65}"/>
              </a:ext>
            </a:extLst>
          </p:cNvPr>
          <p:cNvSpPr/>
          <p:nvPr userDrawn="1"/>
        </p:nvSpPr>
        <p:spPr>
          <a:xfrm>
            <a:off x="5664570" y="125360"/>
            <a:ext cx="176394" cy="176394"/>
          </a:xfrm>
          <a:prstGeom prst="ellipse">
            <a:avLst/>
          </a:prstGeom>
          <a:solidFill>
            <a:schemeClr val="accent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87DACF2F-5D4D-434D-8786-E4DF0385E6F6}"/>
              </a:ext>
            </a:extLst>
          </p:cNvPr>
          <p:cNvSpPr/>
          <p:nvPr userDrawn="1"/>
        </p:nvSpPr>
        <p:spPr>
          <a:xfrm>
            <a:off x="458087" y="5430446"/>
            <a:ext cx="99011" cy="99011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FE816CC-CBCA-7946-B9E5-E9649EF369BE}"/>
              </a:ext>
            </a:extLst>
          </p:cNvPr>
          <p:cNvSpPr/>
          <p:nvPr userDrawn="1"/>
        </p:nvSpPr>
        <p:spPr>
          <a:xfrm>
            <a:off x="11383587" y="6035040"/>
            <a:ext cx="776923" cy="776923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278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11/18/2019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C950F4E3-11A9-2549-A00D-601AEF6E49A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97279" y="2160508"/>
            <a:ext cx="2919413" cy="2919413"/>
          </a:xfrm>
          <a:prstGeom prst="ellipse">
            <a:avLst/>
          </a:prstGeom>
          <a:solidFill>
            <a:srgbClr val="EDEFF7"/>
          </a:solidFill>
          <a:ln w="38100">
            <a:solidFill>
              <a:schemeClr val="accent3"/>
            </a:solidFill>
          </a:ln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21B5A175-E633-E74F-AE3B-DF58F989F44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59186" y="2160508"/>
            <a:ext cx="2919413" cy="2919413"/>
          </a:xfrm>
          <a:prstGeom prst="ellipse">
            <a:avLst/>
          </a:prstGeom>
          <a:solidFill>
            <a:srgbClr val="EDEFF7"/>
          </a:solidFill>
          <a:ln w="38100">
            <a:solidFill>
              <a:schemeClr val="accent6"/>
            </a:solidFill>
          </a:ln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Picture Placeholder 3">
            <a:extLst>
              <a:ext uri="{FF2B5EF4-FFF2-40B4-BE49-F238E27FC236}">
                <a16:creationId xmlns:a16="http://schemas.microsoft.com/office/drawing/2014/main" id="{261D2778-BA56-D247-9B2C-28D010C9D4E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21093" y="2160508"/>
            <a:ext cx="2919413" cy="2919413"/>
          </a:xfrm>
          <a:prstGeom prst="ellipse">
            <a:avLst/>
          </a:prstGeom>
          <a:solidFill>
            <a:srgbClr val="EDEFF7"/>
          </a:solidFill>
          <a:ln w="38100"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2DAF6EFF-134E-BA40-8B51-917FDE13C07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97279" y="5486968"/>
            <a:ext cx="2919413" cy="583534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Name Goes Here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188BF917-678C-1249-95B9-7FD2AC7B2231}"/>
              </a:ext>
            </a:extLst>
          </p:cNvPr>
          <p:cNvSpPr>
            <a:spLocks noGrp="1"/>
          </p:cNvSpPr>
          <p:nvPr>
            <p:ph type="body" sz="half" idx="16" hasCustomPrompt="1"/>
          </p:nvPr>
        </p:nvSpPr>
        <p:spPr>
          <a:xfrm>
            <a:off x="4666773" y="5486968"/>
            <a:ext cx="2919413" cy="583534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Name Goes Here</a:t>
            </a:r>
          </a:p>
        </p:txBody>
      </p:sp>
      <p:sp>
        <p:nvSpPr>
          <p:cNvPr id="25" name="Text Placeholder 3">
            <a:extLst>
              <a:ext uri="{FF2B5EF4-FFF2-40B4-BE49-F238E27FC236}">
                <a16:creationId xmlns:a16="http://schemas.microsoft.com/office/drawing/2014/main" id="{BAFF17AE-3EA2-2D47-BCDD-E5587B127062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8236267" y="5486968"/>
            <a:ext cx="2919413" cy="583534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Name Goes Here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2D7EDB7-7C02-0245-8A1F-553F094A4429}"/>
              </a:ext>
            </a:extLst>
          </p:cNvPr>
          <p:cNvGrpSpPr/>
          <p:nvPr userDrawn="1"/>
        </p:nvGrpSpPr>
        <p:grpSpPr>
          <a:xfrm rot="5400000">
            <a:off x="-21619" y="1088453"/>
            <a:ext cx="910099" cy="99010"/>
            <a:chOff x="622418" y="280927"/>
            <a:chExt cx="2335705" cy="254101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8CF5D165-4F6F-2447-8B9E-8B0D94808ED3}"/>
                </a:ext>
              </a:extLst>
            </p:cNvPr>
            <p:cNvSpPr/>
            <p:nvPr userDrawn="1"/>
          </p:nvSpPr>
          <p:spPr>
            <a:xfrm>
              <a:off x="1038739" y="280927"/>
              <a:ext cx="254101" cy="254101"/>
            </a:xfrm>
            <a:prstGeom prst="ellipse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146C35C7-7133-4C43-BBF7-575440F7BAD3}"/>
                </a:ext>
              </a:extLst>
            </p:cNvPr>
            <p:cNvSpPr/>
            <p:nvPr userDrawn="1"/>
          </p:nvSpPr>
          <p:spPr>
            <a:xfrm>
              <a:off x="1455060" y="280927"/>
              <a:ext cx="254101" cy="254101"/>
            </a:xfrm>
            <a:prstGeom prst="ellipse">
              <a:avLst/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D33DD7BE-C379-5C42-9FB0-EF72161049F4}"/>
                </a:ext>
              </a:extLst>
            </p:cNvPr>
            <p:cNvSpPr/>
            <p:nvPr userDrawn="1"/>
          </p:nvSpPr>
          <p:spPr>
            <a:xfrm>
              <a:off x="1871381" y="280927"/>
              <a:ext cx="254101" cy="254101"/>
            </a:xfrm>
            <a:prstGeom prst="ellipse">
              <a:avLst/>
            </a:prstGeom>
            <a:solidFill>
              <a:schemeClr val="accent4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743DFC41-C6DE-7942-9358-E23A1EE8759D}"/>
                </a:ext>
              </a:extLst>
            </p:cNvPr>
            <p:cNvSpPr/>
            <p:nvPr userDrawn="1"/>
          </p:nvSpPr>
          <p:spPr>
            <a:xfrm>
              <a:off x="2287702" y="280927"/>
              <a:ext cx="254101" cy="254101"/>
            </a:xfrm>
            <a:prstGeom prst="ellipse">
              <a:avLst/>
            </a:prstGeom>
            <a:solidFill>
              <a:schemeClr val="accent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A2ABB593-7229-9548-8BCC-C947B1BF8D93}"/>
                </a:ext>
              </a:extLst>
            </p:cNvPr>
            <p:cNvSpPr/>
            <p:nvPr userDrawn="1"/>
          </p:nvSpPr>
          <p:spPr>
            <a:xfrm>
              <a:off x="2704022" y="280927"/>
              <a:ext cx="254101" cy="254101"/>
            </a:xfrm>
            <a:prstGeom prst="ellipse">
              <a:avLst/>
            </a:prstGeom>
            <a:solidFill>
              <a:schemeClr val="accent6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986D2413-D60D-484E-ACAB-31891AFDA133}"/>
                </a:ext>
              </a:extLst>
            </p:cNvPr>
            <p:cNvSpPr/>
            <p:nvPr userDrawn="1"/>
          </p:nvSpPr>
          <p:spPr>
            <a:xfrm>
              <a:off x="622418" y="280927"/>
              <a:ext cx="254101" cy="254101"/>
            </a:xfrm>
            <a:prstGeom prst="ellipse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4" name="Title 1">
            <a:extLst>
              <a:ext uri="{FF2B5EF4-FFF2-40B4-BE49-F238E27FC236}">
                <a16:creationId xmlns:a16="http://schemas.microsoft.com/office/drawing/2014/main" id="{86090E0F-345E-3D4B-8886-95D8A4A77C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421817"/>
            <a:ext cx="10058400" cy="1369074"/>
          </a:xfrm>
          <a:prstGeom prst="rect">
            <a:avLst/>
          </a:prstGeom>
        </p:spPr>
        <p:txBody>
          <a:bodyPr lIns="0" rIns="0" anchor="ctr">
            <a:normAutofit/>
          </a:bodyPr>
          <a:lstStyle>
            <a:lvl1pPr>
              <a:defRPr sz="4000" cap="all" baseline="0"/>
            </a:lvl1pPr>
          </a:lstStyle>
          <a:p>
            <a:r>
              <a:rPr lang="en-US" dirty="0"/>
              <a:t>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58682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7873" y="758952"/>
            <a:ext cx="7356255" cy="3566160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lnSpc>
                <a:spcPct val="90000"/>
              </a:lnSpc>
              <a:defRPr sz="80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17873" y="4663440"/>
            <a:ext cx="7356255" cy="1143000"/>
          </a:xfrm>
        </p:spPr>
        <p:txBody>
          <a:bodyPr lIns="91440" rIns="91440" anchor="t" anchorCtr="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158240" y="4485132"/>
            <a:ext cx="987552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11/18/2019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675A452-E352-BE40-9E44-7C0E90F4DBC5}"/>
              </a:ext>
            </a:extLst>
          </p:cNvPr>
          <p:cNvSpPr/>
          <p:nvPr userDrawn="1"/>
        </p:nvSpPr>
        <p:spPr>
          <a:xfrm>
            <a:off x="10429390" y="360726"/>
            <a:ext cx="1035859" cy="1035859"/>
          </a:xfrm>
          <a:prstGeom prst="ellipse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2E00246-7C7C-8E48-B95E-02BE89F197F5}"/>
              </a:ext>
            </a:extLst>
          </p:cNvPr>
          <p:cNvSpPr/>
          <p:nvPr userDrawn="1"/>
        </p:nvSpPr>
        <p:spPr>
          <a:xfrm>
            <a:off x="10337662" y="4398630"/>
            <a:ext cx="1700492" cy="1700492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BF1652A-A323-BC48-9A00-7ECF1C4E1DA4}"/>
              </a:ext>
            </a:extLst>
          </p:cNvPr>
          <p:cNvSpPr/>
          <p:nvPr userDrawn="1"/>
        </p:nvSpPr>
        <p:spPr>
          <a:xfrm>
            <a:off x="11634902" y="2565781"/>
            <a:ext cx="283407" cy="283407"/>
          </a:xfrm>
          <a:prstGeom prst="ellipse">
            <a:avLst/>
          </a:prstGeom>
          <a:solidFill>
            <a:schemeClr val="accent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733BC29-8FD1-CB45-8FF6-0C7CC3CB423D}"/>
              </a:ext>
            </a:extLst>
          </p:cNvPr>
          <p:cNvSpPr/>
          <p:nvPr userDrawn="1"/>
        </p:nvSpPr>
        <p:spPr>
          <a:xfrm>
            <a:off x="458087" y="5430446"/>
            <a:ext cx="99011" cy="99011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C67EB1F-C984-B840-BD1F-FD174D01A3AF}"/>
              </a:ext>
            </a:extLst>
          </p:cNvPr>
          <p:cNvSpPr/>
          <p:nvPr userDrawn="1"/>
        </p:nvSpPr>
        <p:spPr>
          <a:xfrm>
            <a:off x="6135" y="0"/>
            <a:ext cx="1700492" cy="1700492"/>
          </a:xfrm>
          <a:prstGeom prst="ellipse">
            <a:avLst/>
          </a:prstGeom>
          <a:noFill/>
          <a:ln w="38100"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9D75F8B1-A294-E349-BD08-B06B2954212A}"/>
              </a:ext>
            </a:extLst>
          </p:cNvPr>
          <p:cNvGrpSpPr/>
          <p:nvPr userDrawn="1"/>
        </p:nvGrpSpPr>
        <p:grpSpPr>
          <a:xfrm>
            <a:off x="495300" y="0"/>
            <a:ext cx="11201400" cy="6880860"/>
            <a:chOff x="495300" y="0"/>
            <a:chExt cx="11201400" cy="6880860"/>
          </a:xfrm>
        </p:grpSpPr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5942EFAD-842E-9C46-9853-C0F135D24007}"/>
                </a:ext>
              </a:extLst>
            </p:cNvPr>
            <p:cNvSpPr/>
            <p:nvPr userDrawn="1"/>
          </p:nvSpPr>
          <p:spPr>
            <a:xfrm>
              <a:off x="495300" y="0"/>
              <a:ext cx="1337265" cy="6880860"/>
            </a:xfrm>
            <a:custGeom>
              <a:avLst/>
              <a:gdLst>
                <a:gd name="connsiteX0" fmla="*/ 1173967 w 1337265"/>
                <a:gd name="connsiteY0" fmla="*/ 0 h 6880860"/>
                <a:gd name="connsiteX1" fmla="*/ 1319300 w 1337265"/>
                <a:gd name="connsiteY1" fmla="*/ 0 h 6880860"/>
                <a:gd name="connsiteX2" fmla="*/ 1204253 w 1337265"/>
                <a:gd name="connsiteY2" fmla="*/ 146399 h 6880860"/>
                <a:gd name="connsiteX3" fmla="*/ 114300 w 1337265"/>
                <a:gd name="connsiteY3" fmla="*/ 3429000 h 6880860"/>
                <a:gd name="connsiteX4" fmla="*/ 1204253 w 1337265"/>
                <a:gd name="connsiteY4" fmla="*/ 6711601 h 6880860"/>
                <a:gd name="connsiteX5" fmla="*/ 1337265 w 1337265"/>
                <a:gd name="connsiteY5" fmla="*/ 6880860 h 6880860"/>
                <a:gd name="connsiteX6" fmla="*/ 1191931 w 1337265"/>
                <a:gd name="connsiteY6" fmla="*/ 6880860 h 6880860"/>
                <a:gd name="connsiteX7" fmla="*/ 1112661 w 1337265"/>
                <a:gd name="connsiteY7" fmla="*/ 6779988 h 6880860"/>
                <a:gd name="connsiteX8" fmla="*/ 0 w 1337265"/>
                <a:gd name="connsiteY8" fmla="*/ 3429000 h 6880860"/>
                <a:gd name="connsiteX9" fmla="*/ 1112661 w 1337265"/>
                <a:gd name="connsiteY9" fmla="*/ 78012 h 6880860"/>
                <a:gd name="connsiteX10" fmla="*/ 1173967 w 1337265"/>
                <a:gd name="connsiteY10" fmla="*/ 0 h 6880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37265" h="6880860">
                  <a:moveTo>
                    <a:pt x="1173967" y="0"/>
                  </a:moveTo>
                  <a:lnTo>
                    <a:pt x="1319300" y="0"/>
                  </a:lnTo>
                  <a:lnTo>
                    <a:pt x="1204253" y="146399"/>
                  </a:lnTo>
                  <a:cubicBezTo>
                    <a:pt x="519693" y="1061765"/>
                    <a:pt x="114300" y="2198040"/>
                    <a:pt x="114300" y="3429000"/>
                  </a:cubicBezTo>
                  <a:cubicBezTo>
                    <a:pt x="114300" y="4659960"/>
                    <a:pt x="519693" y="5796235"/>
                    <a:pt x="1204253" y="6711601"/>
                  </a:cubicBezTo>
                  <a:lnTo>
                    <a:pt x="1337265" y="6880860"/>
                  </a:lnTo>
                  <a:lnTo>
                    <a:pt x="1191931" y="6880860"/>
                  </a:lnTo>
                  <a:lnTo>
                    <a:pt x="1112661" y="6779988"/>
                  </a:lnTo>
                  <a:cubicBezTo>
                    <a:pt x="413839" y="5845552"/>
                    <a:pt x="0" y="4685605"/>
                    <a:pt x="0" y="3429000"/>
                  </a:cubicBezTo>
                  <a:cubicBezTo>
                    <a:pt x="0" y="2172395"/>
                    <a:pt x="413839" y="1012448"/>
                    <a:pt x="1112661" y="78012"/>
                  </a:cubicBezTo>
                  <a:lnTo>
                    <a:pt x="117396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BE0B7AF7-52C0-EB45-93DE-79DFF44F5AAE}"/>
                </a:ext>
              </a:extLst>
            </p:cNvPr>
            <p:cNvSpPr/>
            <p:nvPr userDrawn="1"/>
          </p:nvSpPr>
          <p:spPr>
            <a:xfrm>
              <a:off x="10359435" y="0"/>
              <a:ext cx="1337265" cy="6880860"/>
            </a:xfrm>
            <a:custGeom>
              <a:avLst/>
              <a:gdLst>
                <a:gd name="connsiteX0" fmla="*/ 17965 w 1337265"/>
                <a:gd name="connsiteY0" fmla="*/ 0 h 6880860"/>
                <a:gd name="connsiteX1" fmla="*/ 163299 w 1337265"/>
                <a:gd name="connsiteY1" fmla="*/ 0 h 6880860"/>
                <a:gd name="connsiteX2" fmla="*/ 224604 w 1337265"/>
                <a:gd name="connsiteY2" fmla="*/ 78012 h 6880860"/>
                <a:gd name="connsiteX3" fmla="*/ 1337265 w 1337265"/>
                <a:gd name="connsiteY3" fmla="*/ 3429000 h 6880860"/>
                <a:gd name="connsiteX4" fmla="*/ 224604 w 1337265"/>
                <a:gd name="connsiteY4" fmla="*/ 6779988 h 6880860"/>
                <a:gd name="connsiteX5" fmla="*/ 145334 w 1337265"/>
                <a:gd name="connsiteY5" fmla="*/ 6880860 h 6880860"/>
                <a:gd name="connsiteX6" fmla="*/ 0 w 1337265"/>
                <a:gd name="connsiteY6" fmla="*/ 6880860 h 6880860"/>
                <a:gd name="connsiteX7" fmla="*/ 133012 w 1337265"/>
                <a:gd name="connsiteY7" fmla="*/ 6711601 h 6880860"/>
                <a:gd name="connsiteX8" fmla="*/ 1222965 w 1337265"/>
                <a:gd name="connsiteY8" fmla="*/ 3429000 h 6880860"/>
                <a:gd name="connsiteX9" fmla="*/ 133012 w 1337265"/>
                <a:gd name="connsiteY9" fmla="*/ 146399 h 6880860"/>
                <a:gd name="connsiteX10" fmla="*/ 17965 w 1337265"/>
                <a:gd name="connsiteY10" fmla="*/ 0 h 6880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37265" h="6880860">
                  <a:moveTo>
                    <a:pt x="17965" y="0"/>
                  </a:moveTo>
                  <a:lnTo>
                    <a:pt x="163299" y="0"/>
                  </a:lnTo>
                  <a:lnTo>
                    <a:pt x="224604" y="78012"/>
                  </a:lnTo>
                  <a:cubicBezTo>
                    <a:pt x="923426" y="1012448"/>
                    <a:pt x="1337265" y="2172395"/>
                    <a:pt x="1337265" y="3429000"/>
                  </a:cubicBezTo>
                  <a:cubicBezTo>
                    <a:pt x="1337265" y="4685605"/>
                    <a:pt x="923426" y="5845552"/>
                    <a:pt x="224604" y="6779988"/>
                  </a:cubicBezTo>
                  <a:lnTo>
                    <a:pt x="145334" y="6880860"/>
                  </a:lnTo>
                  <a:lnTo>
                    <a:pt x="0" y="6880860"/>
                  </a:lnTo>
                  <a:lnTo>
                    <a:pt x="133012" y="6711601"/>
                  </a:lnTo>
                  <a:cubicBezTo>
                    <a:pt x="817572" y="5796235"/>
                    <a:pt x="1222965" y="4659960"/>
                    <a:pt x="1222965" y="3429000"/>
                  </a:cubicBezTo>
                  <a:cubicBezTo>
                    <a:pt x="1222965" y="2198040"/>
                    <a:pt x="817572" y="1061765"/>
                    <a:pt x="133012" y="146399"/>
                  </a:cubicBezTo>
                  <a:lnTo>
                    <a:pt x="17965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596984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11/18/2019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06E6D77-4CA3-764C-99E1-7D2CFE6B929E}"/>
              </a:ext>
            </a:extLst>
          </p:cNvPr>
          <p:cNvGrpSpPr/>
          <p:nvPr userDrawn="1"/>
        </p:nvGrpSpPr>
        <p:grpSpPr>
          <a:xfrm rot="5400000">
            <a:off x="-21619" y="1088453"/>
            <a:ext cx="910099" cy="99010"/>
            <a:chOff x="622418" y="280927"/>
            <a:chExt cx="2335705" cy="254101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D155117-8A2A-414B-9598-C2919DF747DC}"/>
                </a:ext>
              </a:extLst>
            </p:cNvPr>
            <p:cNvSpPr/>
            <p:nvPr userDrawn="1"/>
          </p:nvSpPr>
          <p:spPr>
            <a:xfrm>
              <a:off x="1038739" y="280927"/>
              <a:ext cx="254101" cy="254101"/>
            </a:xfrm>
            <a:prstGeom prst="ellipse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53838F88-99DE-9246-A83B-9C7DB6AE99EF}"/>
                </a:ext>
              </a:extLst>
            </p:cNvPr>
            <p:cNvSpPr/>
            <p:nvPr userDrawn="1"/>
          </p:nvSpPr>
          <p:spPr>
            <a:xfrm>
              <a:off x="1455060" y="280927"/>
              <a:ext cx="254101" cy="254101"/>
            </a:xfrm>
            <a:prstGeom prst="ellipse">
              <a:avLst/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031FBA2-FD0D-7346-8941-4861923E15CF}"/>
                </a:ext>
              </a:extLst>
            </p:cNvPr>
            <p:cNvSpPr/>
            <p:nvPr userDrawn="1"/>
          </p:nvSpPr>
          <p:spPr>
            <a:xfrm>
              <a:off x="1871381" y="280927"/>
              <a:ext cx="254101" cy="254101"/>
            </a:xfrm>
            <a:prstGeom prst="ellipse">
              <a:avLst/>
            </a:prstGeom>
            <a:solidFill>
              <a:schemeClr val="accent4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22D5D5E-3339-5D47-9E1C-8897082672DB}"/>
                </a:ext>
              </a:extLst>
            </p:cNvPr>
            <p:cNvSpPr/>
            <p:nvPr userDrawn="1"/>
          </p:nvSpPr>
          <p:spPr>
            <a:xfrm>
              <a:off x="2287702" y="280927"/>
              <a:ext cx="254101" cy="254101"/>
            </a:xfrm>
            <a:prstGeom prst="ellipse">
              <a:avLst/>
            </a:prstGeom>
            <a:solidFill>
              <a:schemeClr val="accent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3BE7267-458F-A141-8480-10E9FB553671}"/>
                </a:ext>
              </a:extLst>
            </p:cNvPr>
            <p:cNvSpPr/>
            <p:nvPr userDrawn="1"/>
          </p:nvSpPr>
          <p:spPr>
            <a:xfrm>
              <a:off x="2704022" y="280927"/>
              <a:ext cx="254101" cy="254101"/>
            </a:xfrm>
            <a:prstGeom prst="ellipse">
              <a:avLst/>
            </a:prstGeom>
            <a:solidFill>
              <a:schemeClr val="accent6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71A438B-57BE-F445-AFBB-BBB2270E9BB4}"/>
                </a:ext>
              </a:extLst>
            </p:cNvPr>
            <p:cNvSpPr/>
            <p:nvPr userDrawn="1"/>
          </p:nvSpPr>
          <p:spPr>
            <a:xfrm>
              <a:off x="622418" y="280927"/>
              <a:ext cx="254101" cy="254101"/>
            </a:xfrm>
            <a:prstGeom prst="ellipse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8" name="Title 1">
            <a:extLst>
              <a:ext uri="{FF2B5EF4-FFF2-40B4-BE49-F238E27FC236}">
                <a16:creationId xmlns:a16="http://schemas.microsoft.com/office/drawing/2014/main" id="{040C74AA-3663-2A49-AA62-C9207F22BF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421817"/>
            <a:ext cx="10058400" cy="1369074"/>
          </a:xfrm>
          <a:prstGeom prst="rect">
            <a:avLst/>
          </a:prstGeom>
        </p:spPr>
        <p:txBody>
          <a:bodyPr lIns="0" rIns="0" anchor="ctr">
            <a:normAutofit/>
          </a:bodyPr>
          <a:lstStyle>
            <a:lvl1pPr>
              <a:defRPr sz="4000" cap="all" baseline="0"/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8E70AAE0-F405-8C4D-B2F2-BC73ABD2560F}"/>
              </a:ext>
            </a:extLst>
          </p:cNvPr>
          <p:cNvSpPr/>
          <p:nvPr userDrawn="1"/>
        </p:nvSpPr>
        <p:spPr>
          <a:xfrm>
            <a:off x="10429390" y="360726"/>
            <a:ext cx="1035859" cy="1035859"/>
          </a:xfrm>
          <a:prstGeom prst="ellipse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C72AC8A-19AA-5641-88DA-414732A1A643}"/>
              </a:ext>
            </a:extLst>
          </p:cNvPr>
          <p:cNvSpPr/>
          <p:nvPr userDrawn="1"/>
        </p:nvSpPr>
        <p:spPr>
          <a:xfrm>
            <a:off x="458087" y="5430446"/>
            <a:ext cx="99011" cy="99011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0FF4153-FE4A-204C-B4B4-F331F8058F73}"/>
              </a:ext>
            </a:extLst>
          </p:cNvPr>
          <p:cNvSpPr/>
          <p:nvPr userDrawn="1"/>
        </p:nvSpPr>
        <p:spPr>
          <a:xfrm>
            <a:off x="5664570" y="125360"/>
            <a:ext cx="176394" cy="176394"/>
          </a:xfrm>
          <a:prstGeom prst="ellipse">
            <a:avLst/>
          </a:prstGeom>
          <a:solidFill>
            <a:schemeClr val="accent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0910027-B57E-5C4C-B196-C2CF16EB6B83}"/>
              </a:ext>
            </a:extLst>
          </p:cNvPr>
          <p:cNvSpPr/>
          <p:nvPr userDrawn="1"/>
        </p:nvSpPr>
        <p:spPr>
          <a:xfrm>
            <a:off x="11383587" y="6035040"/>
            <a:ext cx="776923" cy="776923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972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11/18/2019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D896C11-7092-DD43-9676-23A81081B759}"/>
              </a:ext>
            </a:extLst>
          </p:cNvPr>
          <p:cNvGrpSpPr/>
          <p:nvPr userDrawn="1"/>
        </p:nvGrpSpPr>
        <p:grpSpPr>
          <a:xfrm rot="5400000">
            <a:off x="-21619" y="1088453"/>
            <a:ext cx="910099" cy="99010"/>
            <a:chOff x="622418" y="280927"/>
            <a:chExt cx="2335705" cy="254101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39FB8D4-533A-0C44-89B5-487470B0B82B}"/>
                </a:ext>
              </a:extLst>
            </p:cNvPr>
            <p:cNvSpPr/>
            <p:nvPr userDrawn="1"/>
          </p:nvSpPr>
          <p:spPr>
            <a:xfrm>
              <a:off x="1038739" y="280927"/>
              <a:ext cx="254101" cy="254101"/>
            </a:xfrm>
            <a:prstGeom prst="ellipse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642B0AB-C322-C14B-B2A1-E9F144473219}"/>
                </a:ext>
              </a:extLst>
            </p:cNvPr>
            <p:cNvSpPr/>
            <p:nvPr userDrawn="1"/>
          </p:nvSpPr>
          <p:spPr>
            <a:xfrm>
              <a:off x="1455060" y="280927"/>
              <a:ext cx="254101" cy="254101"/>
            </a:xfrm>
            <a:prstGeom prst="ellipse">
              <a:avLst/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7ABE4C7-7926-3949-9205-07E33FB2D2CE}"/>
                </a:ext>
              </a:extLst>
            </p:cNvPr>
            <p:cNvSpPr/>
            <p:nvPr userDrawn="1"/>
          </p:nvSpPr>
          <p:spPr>
            <a:xfrm>
              <a:off x="1871381" y="280927"/>
              <a:ext cx="254101" cy="254101"/>
            </a:xfrm>
            <a:prstGeom prst="ellipse">
              <a:avLst/>
            </a:prstGeom>
            <a:solidFill>
              <a:schemeClr val="accent4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1B43F26-6C7C-4D43-9D1C-A0F792F54874}"/>
                </a:ext>
              </a:extLst>
            </p:cNvPr>
            <p:cNvSpPr/>
            <p:nvPr userDrawn="1"/>
          </p:nvSpPr>
          <p:spPr>
            <a:xfrm>
              <a:off x="2287702" y="280927"/>
              <a:ext cx="254101" cy="254101"/>
            </a:xfrm>
            <a:prstGeom prst="ellipse">
              <a:avLst/>
            </a:prstGeom>
            <a:solidFill>
              <a:schemeClr val="accent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C53D175F-F9D4-DD4E-81B9-495A2E867249}"/>
                </a:ext>
              </a:extLst>
            </p:cNvPr>
            <p:cNvSpPr/>
            <p:nvPr userDrawn="1"/>
          </p:nvSpPr>
          <p:spPr>
            <a:xfrm>
              <a:off x="2704022" y="280927"/>
              <a:ext cx="254101" cy="254101"/>
            </a:xfrm>
            <a:prstGeom prst="ellipse">
              <a:avLst/>
            </a:prstGeom>
            <a:solidFill>
              <a:schemeClr val="accent6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852D03A0-BBCF-2042-832A-8082F1377835}"/>
                </a:ext>
              </a:extLst>
            </p:cNvPr>
            <p:cNvSpPr/>
            <p:nvPr userDrawn="1"/>
          </p:nvSpPr>
          <p:spPr>
            <a:xfrm>
              <a:off x="622418" y="280927"/>
              <a:ext cx="254101" cy="254101"/>
            </a:xfrm>
            <a:prstGeom prst="ellipse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" name="Title 1">
            <a:extLst>
              <a:ext uri="{FF2B5EF4-FFF2-40B4-BE49-F238E27FC236}">
                <a16:creationId xmlns:a16="http://schemas.microsoft.com/office/drawing/2014/main" id="{E2831508-70C2-2F43-998D-55CE4837BA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421817"/>
            <a:ext cx="10058400" cy="1369074"/>
          </a:xfrm>
          <a:prstGeom prst="rect">
            <a:avLst/>
          </a:prstGeom>
        </p:spPr>
        <p:txBody>
          <a:bodyPr lIns="0" rIns="0" anchor="ctr">
            <a:normAutofit/>
          </a:bodyPr>
          <a:lstStyle>
            <a:lvl1pPr>
              <a:defRPr sz="4000" cap="all" baseline="0"/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232ACE3-4E65-6243-9416-19BFA39FD92C}"/>
              </a:ext>
            </a:extLst>
          </p:cNvPr>
          <p:cNvSpPr/>
          <p:nvPr userDrawn="1"/>
        </p:nvSpPr>
        <p:spPr>
          <a:xfrm>
            <a:off x="10429390" y="360726"/>
            <a:ext cx="1035859" cy="1035859"/>
          </a:xfrm>
          <a:prstGeom prst="ellipse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6A372105-F1CB-9149-A4B9-C151B3CCB9B4}"/>
              </a:ext>
            </a:extLst>
          </p:cNvPr>
          <p:cNvSpPr/>
          <p:nvPr userDrawn="1"/>
        </p:nvSpPr>
        <p:spPr>
          <a:xfrm>
            <a:off x="458087" y="5430446"/>
            <a:ext cx="99011" cy="99011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AE2DDF3-5C18-5644-8994-8CD902656DE8}"/>
              </a:ext>
            </a:extLst>
          </p:cNvPr>
          <p:cNvSpPr/>
          <p:nvPr userDrawn="1"/>
        </p:nvSpPr>
        <p:spPr>
          <a:xfrm>
            <a:off x="5664570" y="125360"/>
            <a:ext cx="176394" cy="176394"/>
          </a:xfrm>
          <a:prstGeom prst="ellipse">
            <a:avLst/>
          </a:prstGeom>
          <a:solidFill>
            <a:schemeClr val="accent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383F4E3-E6C1-BB40-90E6-290C140F9A07}"/>
              </a:ext>
            </a:extLst>
          </p:cNvPr>
          <p:cNvSpPr/>
          <p:nvPr userDrawn="1"/>
        </p:nvSpPr>
        <p:spPr>
          <a:xfrm>
            <a:off x="11383587" y="6035040"/>
            <a:ext cx="776923" cy="776923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94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11/18/2019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2C09A16-A6B6-E04E-A40A-F482C0A95C0A}"/>
              </a:ext>
            </a:extLst>
          </p:cNvPr>
          <p:cNvGrpSpPr/>
          <p:nvPr userDrawn="1"/>
        </p:nvGrpSpPr>
        <p:grpSpPr>
          <a:xfrm rot="5400000">
            <a:off x="-21619" y="1088453"/>
            <a:ext cx="910099" cy="99010"/>
            <a:chOff x="622418" y="280927"/>
            <a:chExt cx="2335705" cy="254101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A6B2DF34-338D-4F43-B8F7-D7A00348B68B}"/>
                </a:ext>
              </a:extLst>
            </p:cNvPr>
            <p:cNvSpPr/>
            <p:nvPr userDrawn="1"/>
          </p:nvSpPr>
          <p:spPr>
            <a:xfrm>
              <a:off x="1038739" y="280927"/>
              <a:ext cx="254101" cy="254101"/>
            </a:xfrm>
            <a:prstGeom prst="ellipse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33778C21-4171-774D-A73F-77BEBF2E4C18}"/>
                </a:ext>
              </a:extLst>
            </p:cNvPr>
            <p:cNvSpPr/>
            <p:nvPr userDrawn="1"/>
          </p:nvSpPr>
          <p:spPr>
            <a:xfrm>
              <a:off x="1455060" y="280927"/>
              <a:ext cx="254101" cy="254101"/>
            </a:xfrm>
            <a:prstGeom prst="ellipse">
              <a:avLst/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CC25D2EF-AE01-A247-8BC3-8F35F863C0A6}"/>
                </a:ext>
              </a:extLst>
            </p:cNvPr>
            <p:cNvSpPr/>
            <p:nvPr userDrawn="1"/>
          </p:nvSpPr>
          <p:spPr>
            <a:xfrm>
              <a:off x="1871381" y="280927"/>
              <a:ext cx="254101" cy="254101"/>
            </a:xfrm>
            <a:prstGeom prst="ellipse">
              <a:avLst/>
            </a:prstGeom>
            <a:solidFill>
              <a:schemeClr val="accent4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5F860801-109B-EB4F-96A8-35D76B759583}"/>
                </a:ext>
              </a:extLst>
            </p:cNvPr>
            <p:cNvSpPr/>
            <p:nvPr userDrawn="1"/>
          </p:nvSpPr>
          <p:spPr>
            <a:xfrm>
              <a:off x="2287702" y="280927"/>
              <a:ext cx="254101" cy="254101"/>
            </a:xfrm>
            <a:prstGeom prst="ellipse">
              <a:avLst/>
            </a:prstGeom>
            <a:solidFill>
              <a:schemeClr val="accent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97337F70-9199-7242-BD8B-8F96606A18A1}"/>
                </a:ext>
              </a:extLst>
            </p:cNvPr>
            <p:cNvSpPr/>
            <p:nvPr userDrawn="1"/>
          </p:nvSpPr>
          <p:spPr>
            <a:xfrm>
              <a:off x="2704022" y="280927"/>
              <a:ext cx="254101" cy="254101"/>
            </a:xfrm>
            <a:prstGeom prst="ellipse">
              <a:avLst/>
            </a:prstGeom>
            <a:solidFill>
              <a:schemeClr val="accent6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DF9320B7-AD58-7649-BC95-614ED90F4E69}"/>
                </a:ext>
              </a:extLst>
            </p:cNvPr>
            <p:cNvSpPr/>
            <p:nvPr userDrawn="1"/>
          </p:nvSpPr>
          <p:spPr>
            <a:xfrm>
              <a:off x="622418" y="280927"/>
              <a:ext cx="254101" cy="254101"/>
            </a:xfrm>
            <a:prstGeom prst="ellipse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0C0DE796-998A-F84E-9B56-1958C6777C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421817"/>
            <a:ext cx="10058400" cy="1369074"/>
          </a:xfrm>
          <a:prstGeom prst="rect">
            <a:avLst/>
          </a:prstGeom>
        </p:spPr>
        <p:txBody>
          <a:bodyPr lIns="0" rIns="0" anchor="ctr">
            <a:normAutofit/>
          </a:bodyPr>
          <a:lstStyle>
            <a:lvl1pPr>
              <a:defRPr sz="4000" cap="all" baseline="0"/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B23D2B0-E152-D14D-8154-8DD47BD10DF3}"/>
              </a:ext>
            </a:extLst>
          </p:cNvPr>
          <p:cNvSpPr/>
          <p:nvPr userDrawn="1"/>
        </p:nvSpPr>
        <p:spPr>
          <a:xfrm>
            <a:off x="10429390" y="360726"/>
            <a:ext cx="1035859" cy="1035859"/>
          </a:xfrm>
          <a:prstGeom prst="ellipse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A3BEDF6-5ABA-3B42-99BB-4438813B1A4B}"/>
              </a:ext>
            </a:extLst>
          </p:cNvPr>
          <p:cNvSpPr/>
          <p:nvPr userDrawn="1"/>
        </p:nvSpPr>
        <p:spPr>
          <a:xfrm>
            <a:off x="458087" y="5430446"/>
            <a:ext cx="99011" cy="99011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A9CF8BE7-F2AC-AB4C-900F-F64D55111EFC}"/>
              </a:ext>
            </a:extLst>
          </p:cNvPr>
          <p:cNvSpPr/>
          <p:nvPr userDrawn="1"/>
        </p:nvSpPr>
        <p:spPr>
          <a:xfrm>
            <a:off x="5664570" y="125360"/>
            <a:ext cx="176394" cy="176394"/>
          </a:xfrm>
          <a:prstGeom prst="ellipse">
            <a:avLst/>
          </a:prstGeom>
          <a:solidFill>
            <a:schemeClr val="accent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5EF4254B-D281-684E-BD0B-63AEC0AC197C}"/>
              </a:ext>
            </a:extLst>
          </p:cNvPr>
          <p:cNvSpPr/>
          <p:nvPr userDrawn="1"/>
        </p:nvSpPr>
        <p:spPr>
          <a:xfrm>
            <a:off x="11383587" y="6035040"/>
            <a:ext cx="776923" cy="776923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013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11/18/2019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2C09A16-A6B6-E04E-A40A-F482C0A95C0A}"/>
              </a:ext>
            </a:extLst>
          </p:cNvPr>
          <p:cNvGrpSpPr/>
          <p:nvPr userDrawn="1"/>
        </p:nvGrpSpPr>
        <p:grpSpPr>
          <a:xfrm rot="5400000">
            <a:off x="-21619" y="1088453"/>
            <a:ext cx="910099" cy="99010"/>
            <a:chOff x="622418" y="280927"/>
            <a:chExt cx="2335705" cy="254101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A6B2DF34-338D-4F43-B8F7-D7A00348B68B}"/>
                </a:ext>
              </a:extLst>
            </p:cNvPr>
            <p:cNvSpPr/>
            <p:nvPr userDrawn="1"/>
          </p:nvSpPr>
          <p:spPr>
            <a:xfrm>
              <a:off x="1038739" y="280927"/>
              <a:ext cx="254101" cy="254101"/>
            </a:xfrm>
            <a:prstGeom prst="ellipse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33778C21-4171-774D-A73F-77BEBF2E4C18}"/>
                </a:ext>
              </a:extLst>
            </p:cNvPr>
            <p:cNvSpPr/>
            <p:nvPr userDrawn="1"/>
          </p:nvSpPr>
          <p:spPr>
            <a:xfrm>
              <a:off x="1455060" y="280927"/>
              <a:ext cx="254101" cy="254101"/>
            </a:xfrm>
            <a:prstGeom prst="ellipse">
              <a:avLst/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CC25D2EF-AE01-A247-8BC3-8F35F863C0A6}"/>
                </a:ext>
              </a:extLst>
            </p:cNvPr>
            <p:cNvSpPr/>
            <p:nvPr userDrawn="1"/>
          </p:nvSpPr>
          <p:spPr>
            <a:xfrm>
              <a:off x="1871381" y="280927"/>
              <a:ext cx="254101" cy="254101"/>
            </a:xfrm>
            <a:prstGeom prst="ellipse">
              <a:avLst/>
            </a:prstGeom>
            <a:solidFill>
              <a:schemeClr val="accent4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5F860801-109B-EB4F-96A8-35D76B759583}"/>
                </a:ext>
              </a:extLst>
            </p:cNvPr>
            <p:cNvSpPr/>
            <p:nvPr userDrawn="1"/>
          </p:nvSpPr>
          <p:spPr>
            <a:xfrm>
              <a:off x="2287702" y="280927"/>
              <a:ext cx="254101" cy="254101"/>
            </a:xfrm>
            <a:prstGeom prst="ellipse">
              <a:avLst/>
            </a:prstGeom>
            <a:solidFill>
              <a:schemeClr val="accent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97337F70-9199-7242-BD8B-8F96606A18A1}"/>
                </a:ext>
              </a:extLst>
            </p:cNvPr>
            <p:cNvSpPr/>
            <p:nvPr userDrawn="1"/>
          </p:nvSpPr>
          <p:spPr>
            <a:xfrm>
              <a:off x="2704022" y="280927"/>
              <a:ext cx="254101" cy="254101"/>
            </a:xfrm>
            <a:prstGeom prst="ellipse">
              <a:avLst/>
            </a:prstGeom>
            <a:solidFill>
              <a:schemeClr val="accent6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DF9320B7-AD58-7649-BC95-614ED90F4E69}"/>
                </a:ext>
              </a:extLst>
            </p:cNvPr>
            <p:cNvSpPr/>
            <p:nvPr userDrawn="1"/>
          </p:nvSpPr>
          <p:spPr>
            <a:xfrm>
              <a:off x="622418" y="280927"/>
              <a:ext cx="254101" cy="254101"/>
            </a:xfrm>
            <a:prstGeom prst="ellipse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0C0DE796-998A-F84E-9B56-1958C6777C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421817"/>
            <a:ext cx="5751389" cy="1369074"/>
          </a:xfrm>
          <a:prstGeom prst="rect">
            <a:avLst/>
          </a:prstGeom>
        </p:spPr>
        <p:txBody>
          <a:bodyPr lIns="0" rIns="0" anchor="ctr">
            <a:normAutofit/>
          </a:bodyPr>
          <a:lstStyle>
            <a:lvl1pPr>
              <a:defRPr sz="4000" cap="all" baseline="0"/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384D173E-9054-4C40-98EA-A6EAC4D8511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921641" y="0"/>
            <a:ext cx="4270360" cy="6858001"/>
          </a:xfrm>
          <a:custGeom>
            <a:avLst/>
            <a:gdLst>
              <a:gd name="connsiteX0" fmla="*/ 1904091 w 4305219"/>
              <a:gd name="connsiteY0" fmla="*/ 0 h 6913983"/>
              <a:gd name="connsiteX1" fmla="*/ 4305219 w 4305219"/>
              <a:gd name="connsiteY1" fmla="*/ 0 h 6913983"/>
              <a:gd name="connsiteX2" fmla="*/ 4305219 w 4305219"/>
              <a:gd name="connsiteY2" fmla="*/ 6913983 h 6913983"/>
              <a:gd name="connsiteX3" fmla="*/ 1818156 w 4305219"/>
              <a:gd name="connsiteY3" fmla="*/ 6913983 h 6913983"/>
              <a:gd name="connsiteX4" fmla="*/ 1507580 w 4305219"/>
              <a:gd name="connsiteY4" fmla="*/ 6681739 h 6913983"/>
              <a:gd name="connsiteX5" fmla="*/ 0 w 4305219"/>
              <a:gd name="connsiteY5" fmla="*/ 3484983 h 6913983"/>
              <a:gd name="connsiteX6" fmla="*/ 1826504 w 4305219"/>
              <a:gd name="connsiteY6" fmla="*/ 49741 h 6913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05219" h="6913983">
                <a:moveTo>
                  <a:pt x="1904091" y="0"/>
                </a:moveTo>
                <a:lnTo>
                  <a:pt x="4305219" y="0"/>
                </a:lnTo>
                <a:lnTo>
                  <a:pt x="4305219" y="6913983"/>
                </a:lnTo>
                <a:lnTo>
                  <a:pt x="1818156" y="6913983"/>
                </a:lnTo>
                <a:lnTo>
                  <a:pt x="1507580" y="6681739"/>
                </a:lnTo>
                <a:cubicBezTo>
                  <a:pt x="586863" y="5921896"/>
                  <a:pt x="0" y="4771974"/>
                  <a:pt x="0" y="3484983"/>
                </a:cubicBezTo>
                <a:cubicBezTo>
                  <a:pt x="0" y="2054993"/>
                  <a:pt x="724522" y="794225"/>
                  <a:pt x="1826504" y="49741"/>
                </a:cubicBezTo>
                <a:close/>
              </a:path>
            </a:pathLst>
          </a:cu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>
            <a:noAutofit/>
          </a:bodyPr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81322FE-E286-E344-B332-CF37E6CAD2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8" y="2322728"/>
            <a:ext cx="5751389" cy="4032225"/>
          </a:xfrm>
        </p:spPr>
        <p:txBody>
          <a:bodyPr anchor="t"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98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11/18/2019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507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285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22" r:id="rId3"/>
    <p:sldLayoutId id="2147483708" r:id="rId4"/>
    <p:sldLayoutId id="2147483709" r:id="rId5"/>
    <p:sldLayoutId id="2147483716" r:id="rId6"/>
    <p:sldLayoutId id="2147483710" r:id="rId7"/>
    <p:sldLayoutId id="2147483724" r:id="rId8"/>
    <p:sldLayoutId id="2147483711" r:id="rId9"/>
    <p:sldLayoutId id="2147483718" r:id="rId1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50278-9A9A-0F4E-BDCF-6351BE1732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ES" sz="4800" dirty="0"/>
              <a:t>Discusión: Repaso y actualización del Reglamento Provisional/Acta de Constitución</a:t>
            </a:r>
            <a:endParaRPr lang="en-US" sz="4800" dirty="0">
              <a:latin typeface="Avenir Next LT Pro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7F481B-9C2C-084A-8DF1-0582D2DA4B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9125403" cy="1143000"/>
          </a:xfrm>
        </p:spPr>
        <p:txBody>
          <a:bodyPr>
            <a:normAutofit/>
          </a:bodyPr>
          <a:lstStyle/>
          <a:p>
            <a:r>
              <a:rPr lang="es-419" dirty="0"/>
              <a:t>Reunión del Comité Directivo AB 617</a:t>
            </a:r>
          </a:p>
          <a:p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19 DE </a:t>
            </a:r>
            <a:r>
              <a:rPr lang="es-C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Noviembre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del 2019</a:t>
            </a:r>
          </a:p>
        </p:txBody>
      </p:sp>
    </p:spTree>
    <p:extLst>
      <p:ext uri="{BB962C8B-B14F-4D97-AF65-F5344CB8AC3E}">
        <p14:creationId xmlns:p14="http://schemas.microsoft.com/office/powerpoint/2010/main" val="3827693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Placeholder 23" descr="A group of people sitting at a table discussing plans">
            <a:extLst>
              <a:ext uri="{FF2B5EF4-FFF2-40B4-BE49-F238E27FC236}">
                <a16:creationId xmlns:a16="http://schemas.microsoft.com/office/drawing/2014/main" id="{14641C01-C347-EE4E-A9B1-95BFFAA1ADA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email">
            <a:duotone>
              <a:prstClr val="black"/>
              <a:schemeClr val="accent6">
                <a:tint val="45000"/>
                <a:satMod val="400000"/>
              </a:schemeClr>
            </a:duotone>
            <a:alphaModFix amt="8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654414" y="265113"/>
            <a:ext cx="6089650" cy="6089650"/>
          </a:xfr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2F06A708-C428-8443-AB48-F60A95FF71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9" y="2322728"/>
            <a:ext cx="4144096" cy="4032225"/>
          </a:xfrm>
        </p:spPr>
        <p:txBody>
          <a:bodyPr/>
          <a:lstStyle/>
          <a:p>
            <a:r>
              <a:rPr lang="es-CL" sz="1800" dirty="0"/>
              <a:t>Un acta de constitución es un documento que describe la estructura, reglas y otra información para que un Consejo o Comité opere en una forma clara, ordenada y justa.</a:t>
            </a:r>
            <a:endParaRPr lang="en-US" sz="1800" dirty="0"/>
          </a:p>
          <a:p>
            <a:endParaRPr lang="es-CL" b="1" dirty="0"/>
          </a:p>
          <a:p>
            <a:r>
              <a:rPr lang="es-CL" sz="1800" b="1" dirty="0"/>
              <a:t>¿Porque es importante tener una Acta de Constitución?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09B206E8-59BD-1B4C-8912-9A0443F96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21817"/>
            <a:ext cx="4557134" cy="1369074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venir Next LT Pro" panose="020B0504020202020204" pitchFamily="34" charset="0"/>
                <a:sym typeface="Bodoni SvtyTwo ITC TT-Book"/>
              </a:rPr>
              <a:t>¿</a:t>
            </a:r>
            <a:r>
              <a:rPr lang="es-CL" dirty="0">
                <a:latin typeface="Avenir Next LT Pro" panose="020B0504020202020204" pitchFamily="34" charset="0"/>
                <a:sym typeface="Bodoni SvtyTwo ITC TT-Book"/>
              </a:rPr>
              <a:t>Que es el Acta de constitución</a:t>
            </a:r>
            <a:r>
              <a:rPr lang="en-US" dirty="0">
                <a:latin typeface="Avenir Next LT Pro" panose="020B0504020202020204" pitchFamily="34" charset="0"/>
                <a:sym typeface="Bodoni SvtyTwo ITC TT-Book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8011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val 17">
            <a:extLst>
              <a:ext uri="{FF2B5EF4-FFF2-40B4-BE49-F238E27FC236}">
                <a16:creationId xmlns:a16="http://schemas.microsoft.com/office/drawing/2014/main" id="{B290AC0B-AB24-425E-A472-D223C6A4E8CC}"/>
              </a:ext>
            </a:extLst>
          </p:cNvPr>
          <p:cNvSpPr/>
          <p:nvPr/>
        </p:nvSpPr>
        <p:spPr>
          <a:xfrm>
            <a:off x="5207483" y="2015813"/>
            <a:ext cx="2383762" cy="227813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2B0FE939-6135-8846-B579-79F696C454ED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4902851" y="2756940"/>
            <a:ext cx="2919413" cy="685514"/>
          </a:xfrm>
        </p:spPr>
        <p:txBody>
          <a:bodyPr>
            <a:noAutofit/>
          </a:bodyPr>
          <a:lstStyle/>
          <a:p>
            <a:r>
              <a:rPr lang="es-CL" b="1" dirty="0">
                <a:solidFill>
                  <a:schemeClr val="bg1"/>
                </a:solidFill>
              </a:rPr>
              <a:t>Objetivos o  </a:t>
            </a:r>
            <a:br>
              <a:rPr lang="es-CL" b="1" dirty="0">
                <a:solidFill>
                  <a:schemeClr val="bg1"/>
                </a:solidFill>
              </a:rPr>
            </a:br>
            <a:r>
              <a:rPr lang="es-CL" b="1" dirty="0">
                <a:solidFill>
                  <a:schemeClr val="bg1"/>
                </a:solidFill>
              </a:rPr>
              <a:t>declaración       de metas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996C3DD2-045C-6945-B783-8067FCC3CDF9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9169940" y="2623885"/>
            <a:ext cx="2919413" cy="583534"/>
          </a:xfrm>
        </p:spPr>
        <p:txBody>
          <a:bodyPr/>
          <a:lstStyle/>
          <a:p>
            <a:r>
              <a:rPr lang="es-CL" sz="2000" b="1" dirty="0">
                <a:solidFill>
                  <a:schemeClr val="bg1"/>
                </a:solidFill>
              </a:rPr>
              <a:t>Membresía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1B6C6BD0-EDC9-7C44-A414-B66D25E34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>
                <a:latin typeface="Avenir Next LT Pro" panose="020B0504020202020204" pitchFamily="34" charset="0"/>
              </a:rPr>
              <a:t>elementos Comunes entre las</a:t>
            </a:r>
            <a:br>
              <a:rPr lang="es-CL" dirty="0">
                <a:latin typeface="Avenir Next LT Pro" panose="020B0504020202020204" pitchFamily="34" charset="0"/>
              </a:rPr>
            </a:br>
            <a:r>
              <a:rPr lang="es-CL" dirty="0">
                <a:latin typeface="Avenir Next LT Pro" panose="020B0504020202020204" pitchFamily="34" charset="0"/>
              </a:rPr>
              <a:t>actas de los comités directivos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F1C24F7-4208-49B3-B191-3E282B2AEE3D}"/>
              </a:ext>
            </a:extLst>
          </p:cNvPr>
          <p:cNvSpPr/>
          <p:nvPr/>
        </p:nvSpPr>
        <p:spPr>
          <a:xfrm>
            <a:off x="836880" y="1937293"/>
            <a:ext cx="2234423" cy="2249522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 Placeholder 18">
            <a:extLst>
              <a:ext uri="{FF2B5EF4-FFF2-40B4-BE49-F238E27FC236}">
                <a16:creationId xmlns:a16="http://schemas.microsoft.com/office/drawing/2014/main" id="{342B2560-FAA9-124F-AD83-8C8D48E03E44}"/>
              </a:ext>
            </a:extLst>
          </p:cNvPr>
          <p:cNvSpPr txBox="1">
            <a:spLocks/>
          </p:cNvSpPr>
          <p:nvPr/>
        </p:nvSpPr>
        <p:spPr>
          <a:xfrm>
            <a:off x="511377" y="2770287"/>
            <a:ext cx="2919413" cy="583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18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b="1" dirty="0">
                <a:solidFill>
                  <a:schemeClr val="bg1"/>
                </a:solidFill>
              </a:rPr>
              <a:t>Antecedentes</a:t>
            </a:r>
          </a:p>
        </p:txBody>
      </p:sp>
    </p:spTree>
    <p:extLst>
      <p:ext uri="{BB962C8B-B14F-4D97-AF65-F5344CB8AC3E}">
        <p14:creationId xmlns:p14="http://schemas.microsoft.com/office/powerpoint/2010/main" val="3182324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>
            <a:extLst>
              <a:ext uri="{FF2B5EF4-FFF2-40B4-BE49-F238E27FC236}">
                <a16:creationId xmlns:a16="http://schemas.microsoft.com/office/drawing/2014/main" id="{6D5D9AD7-D3DB-43BF-ABCF-37C4747F6FE6}"/>
              </a:ext>
            </a:extLst>
          </p:cNvPr>
          <p:cNvSpPr/>
          <p:nvPr/>
        </p:nvSpPr>
        <p:spPr>
          <a:xfrm>
            <a:off x="9544102" y="1864092"/>
            <a:ext cx="2171090" cy="2249522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996C3DD2-045C-6945-B783-8067FCC3CDF9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9169940" y="2623885"/>
            <a:ext cx="2919413" cy="583534"/>
          </a:xfrm>
        </p:spPr>
        <p:txBody>
          <a:bodyPr/>
          <a:lstStyle/>
          <a:p>
            <a:r>
              <a:rPr lang="es-CL" sz="2000" b="1" dirty="0">
                <a:solidFill>
                  <a:schemeClr val="bg1"/>
                </a:solidFill>
              </a:rPr>
              <a:t>Membresía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1B6C6BD0-EDC9-7C44-A414-B66D25E34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>
                <a:latin typeface="Avenir Next LT Pro" panose="020B0504020202020204" pitchFamily="34" charset="0"/>
              </a:rPr>
              <a:t>elementos Comunes entre las</a:t>
            </a:r>
            <a:br>
              <a:rPr lang="es-CL" dirty="0">
                <a:latin typeface="Avenir Next LT Pro" panose="020B0504020202020204" pitchFamily="34" charset="0"/>
              </a:rPr>
            </a:br>
            <a:r>
              <a:rPr lang="es-CL" dirty="0">
                <a:latin typeface="Avenir Next LT Pro" panose="020B0504020202020204" pitchFamily="34" charset="0"/>
              </a:rPr>
              <a:t>actas de los comités directivos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EE74AFB-96D1-4B1F-88D1-8BD93EE6CAE8}"/>
              </a:ext>
            </a:extLst>
          </p:cNvPr>
          <p:cNvSpPr/>
          <p:nvPr/>
        </p:nvSpPr>
        <p:spPr>
          <a:xfrm>
            <a:off x="2777706" y="4186815"/>
            <a:ext cx="2429777" cy="2308876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F76EE39-642C-4750-88C4-3A20B93020A8}"/>
              </a:ext>
            </a:extLst>
          </p:cNvPr>
          <p:cNvSpPr/>
          <p:nvPr/>
        </p:nvSpPr>
        <p:spPr>
          <a:xfrm>
            <a:off x="7319672" y="4186815"/>
            <a:ext cx="2103120" cy="210312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2" name="Text Placeholder 18">
            <a:extLst>
              <a:ext uri="{FF2B5EF4-FFF2-40B4-BE49-F238E27FC236}">
                <a16:creationId xmlns:a16="http://schemas.microsoft.com/office/drawing/2014/main" id="{9504D2A8-15BE-4E62-B400-297852990F04}"/>
              </a:ext>
            </a:extLst>
          </p:cNvPr>
          <p:cNvSpPr txBox="1">
            <a:spLocks/>
          </p:cNvSpPr>
          <p:nvPr/>
        </p:nvSpPr>
        <p:spPr>
          <a:xfrm>
            <a:off x="2531854" y="4923678"/>
            <a:ext cx="2919413" cy="9422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18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b="1" dirty="0">
                <a:solidFill>
                  <a:schemeClr val="bg1"/>
                </a:solidFill>
              </a:rPr>
              <a:t>Procedimientos  de Reunión</a:t>
            </a:r>
          </a:p>
        </p:txBody>
      </p:sp>
      <p:sp>
        <p:nvSpPr>
          <p:cNvPr id="13" name="Text Placeholder 18">
            <a:extLst>
              <a:ext uri="{FF2B5EF4-FFF2-40B4-BE49-F238E27FC236}">
                <a16:creationId xmlns:a16="http://schemas.microsoft.com/office/drawing/2014/main" id="{F10CED06-EAF3-4B37-9D35-39B5C62BA04B}"/>
              </a:ext>
            </a:extLst>
          </p:cNvPr>
          <p:cNvSpPr txBox="1">
            <a:spLocks/>
          </p:cNvSpPr>
          <p:nvPr/>
        </p:nvSpPr>
        <p:spPr>
          <a:xfrm>
            <a:off x="6911526" y="4946608"/>
            <a:ext cx="2919413" cy="583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18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700" b="1" dirty="0">
                <a:solidFill>
                  <a:schemeClr val="bg1"/>
                </a:solidFill>
              </a:rPr>
              <a:t>Misceláneo </a:t>
            </a:r>
          </a:p>
        </p:txBody>
      </p:sp>
    </p:spTree>
    <p:extLst>
      <p:ext uri="{BB962C8B-B14F-4D97-AF65-F5344CB8AC3E}">
        <p14:creationId xmlns:p14="http://schemas.microsoft.com/office/powerpoint/2010/main" val="2932306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>
            <a:extLst>
              <a:ext uri="{FF2B5EF4-FFF2-40B4-BE49-F238E27FC236}">
                <a16:creationId xmlns:a16="http://schemas.microsoft.com/office/drawing/2014/main" id="{6D5D9AD7-D3DB-43BF-ABCF-37C4747F6FE6}"/>
              </a:ext>
            </a:extLst>
          </p:cNvPr>
          <p:cNvSpPr/>
          <p:nvPr/>
        </p:nvSpPr>
        <p:spPr>
          <a:xfrm>
            <a:off x="9544102" y="1864092"/>
            <a:ext cx="2171090" cy="2249522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B290AC0B-AB24-425E-A472-D223C6A4E8CC}"/>
              </a:ext>
            </a:extLst>
          </p:cNvPr>
          <p:cNvSpPr/>
          <p:nvPr/>
        </p:nvSpPr>
        <p:spPr>
          <a:xfrm>
            <a:off x="5207483" y="2015813"/>
            <a:ext cx="2383762" cy="227813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F1C24F7-4208-49B3-B191-3E282B2AEE3D}"/>
              </a:ext>
            </a:extLst>
          </p:cNvPr>
          <p:cNvSpPr/>
          <p:nvPr/>
        </p:nvSpPr>
        <p:spPr>
          <a:xfrm>
            <a:off x="836880" y="1937293"/>
            <a:ext cx="2234423" cy="2249522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342B2560-FAA9-124F-AD83-8C8D48E03E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1377" y="2770287"/>
            <a:ext cx="2919413" cy="583534"/>
          </a:xfrm>
        </p:spPr>
        <p:txBody>
          <a:bodyPr/>
          <a:lstStyle/>
          <a:p>
            <a:r>
              <a:rPr lang="es-CL" b="1" dirty="0">
                <a:solidFill>
                  <a:schemeClr val="bg1"/>
                </a:solidFill>
              </a:rPr>
              <a:t>Antecedentes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2B0FE939-6135-8846-B579-79F696C454ED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4902851" y="2756940"/>
            <a:ext cx="2919413" cy="685514"/>
          </a:xfrm>
        </p:spPr>
        <p:txBody>
          <a:bodyPr>
            <a:noAutofit/>
          </a:bodyPr>
          <a:lstStyle/>
          <a:p>
            <a:r>
              <a:rPr lang="es-CL" b="1" dirty="0">
                <a:solidFill>
                  <a:schemeClr val="bg1"/>
                </a:solidFill>
              </a:rPr>
              <a:t>Objetivos o  </a:t>
            </a:r>
            <a:br>
              <a:rPr lang="es-CL" b="1" dirty="0">
                <a:solidFill>
                  <a:schemeClr val="bg1"/>
                </a:solidFill>
              </a:rPr>
            </a:br>
            <a:r>
              <a:rPr lang="es-CL" b="1" dirty="0">
                <a:solidFill>
                  <a:schemeClr val="bg1"/>
                </a:solidFill>
              </a:rPr>
              <a:t>declaración       de metas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996C3DD2-045C-6945-B783-8067FCC3CDF9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9169940" y="2623885"/>
            <a:ext cx="2919413" cy="583534"/>
          </a:xfrm>
        </p:spPr>
        <p:txBody>
          <a:bodyPr/>
          <a:lstStyle/>
          <a:p>
            <a:r>
              <a:rPr lang="es-CL" sz="2000" b="1" dirty="0">
                <a:solidFill>
                  <a:schemeClr val="bg1"/>
                </a:solidFill>
              </a:rPr>
              <a:t>Membresía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1B6C6BD0-EDC9-7C44-A414-B66D25E34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>
                <a:latin typeface="Avenir Next LT Pro" panose="020B0504020202020204" pitchFamily="34" charset="0"/>
              </a:rPr>
              <a:t>elementos Comunes entre las</a:t>
            </a:r>
            <a:br>
              <a:rPr lang="es-CL" dirty="0">
                <a:latin typeface="Avenir Next LT Pro" panose="020B0504020202020204" pitchFamily="34" charset="0"/>
              </a:rPr>
            </a:br>
            <a:r>
              <a:rPr lang="es-CL" dirty="0">
                <a:latin typeface="Avenir Next LT Pro" panose="020B0504020202020204" pitchFamily="34" charset="0"/>
              </a:rPr>
              <a:t>actas de los comités directivos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EE74AFB-96D1-4B1F-88D1-8BD93EE6CAE8}"/>
              </a:ext>
            </a:extLst>
          </p:cNvPr>
          <p:cNvSpPr/>
          <p:nvPr/>
        </p:nvSpPr>
        <p:spPr>
          <a:xfrm>
            <a:off x="2777706" y="4186815"/>
            <a:ext cx="2429777" cy="2308876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F76EE39-642C-4750-88C4-3A20B93020A8}"/>
              </a:ext>
            </a:extLst>
          </p:cNvPr>
          <p:cNvSpPr/>
          <p:nvPr/>
        </p:nvSpPr>
        <p:spPr>
          <a:xfrm>
            <a:off x="7319672" y="4186815"/>
            <a:ext cx="2103120" cy="210312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2" name="Text Placeholder 18">
            <a:extLst>
              <a:ext uri="{FF2B5EF4-FFF2-40B4-BE49-F238E27FC236}">
                <a16:creationId xmlns:a16="http://schemas.microsoft.com/office/drawing/2014/main" id="{9504D2A8-15BE-4E62-B400-297852990F04}"/>
              </a:ext>
            </a:extLst>
          </p:cNvPr>
          <p:cNvSpPr txBox="1">
            <a:spLocks/>
          </p:cNvSpPr>
          <p:nvPr/>
        </p:nvSpPr>
        <p:spPr>
          <a:xfrm>
            <a:off x="2531854" y="4923678"/>
            <a:ext cx="2919413" cy="9422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18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b="1" dirty="0">
                <a:solidFill>
                  <a:schemeClr val="bg1"/>
                </a:solidFill>
              </a:rPr>
              <a:t>Procedimientos  de Reunión</a:t>
            </a:r>
          </a:p>
        </p:txBody>
      </p:sp>
      <p:sp>
        <p:nvSpPr>
          <p:cNvPr id="13" name="Text Placeholder 18">
            <a:extLst>
              <a:ext uri="{FF2B5EF4-FFF2-40B4-BE49-F238E27FC236}">
                <a16:creationId xmlns:a16="http://schemas.microsoft.com/office/drawing/2014/main" id="{F10CED06-EAF3-4B37-9D35-39B5C62BA04B}"/>
              </a:ext>
            </a:extLst>
          </p:cNvPr>
          <p:cNvSpPr txBox="1">
            <a:spLocks/>
          </p:cNvSpPr>
          <p:nvPr/>
        </p:nvSpPr>
        <p:spPr>
          <a:xfrm>
            <a:off x="6911526" y="4946608"/>
            <a:ext cx="2919413" cy="583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18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700" b="1" dirty="0">
                <a:solidFill>
                  <a:schemeClr val="bg1"/>
                </a:solidFill>
              </a:rPr>
              <a:t>Misceláneo </a:t>
            </a:r>
          </a:p>
        </p:txBody>
      </p:sp>
    </p:spTree>
    <p:extLst>
      <p:ext uri="{BB962C8B-B14F-4D97-AF65-F5344CB8AC3E}">
        <p14:creationId xmlns:p14="http://schemas.microsoft.com/office/powerpoint/2010/main" val="3193967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F41F9-7D13-4D21-A010-46E29F1F6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>
                <a:latin typeface="Avenir Next LT Pro" panose="020B0504020202020204" pitchFamily="34" charset="0"/>
              </a:rPr>
              <a:t>Membresía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D5D1D1-96A1-4337-B9F3-EBD1C63270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1"/>
            <a:ext cx="10058400" cy="3760891"/>
          </a:xfrm>
        </p:spPr>
        <p:txBody>
          <a:bodyPr/>
          <a:lstStyle/>
          <a:p>
            <a:pPr marL="0" indent="0">
              <a:buNone/>
            </a:pPr>
            <a:r>
              <a:rPr lang="es-CL" b="1" dirty="0"/>
              <a:t>Requisitos del Consejo de Recursos de Aire de CA (CARB)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CL" sz="2000" dirty="0"/>
              <a:t>Mayoría de residentes comunitarios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CL" sz="2000" dirty="0"/>
              <a:t>Residentes, trabajadores, o dueños de negocios dentro de la comunidad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CL" sz="2000" dirty="0"/>
              <a:t>Representación de trabajadores/gerentes de negocios locales</a:t>
            </a:r>
          </a:p>
          <a:p>
            <a:pPr marL="201168" lvl="1" indent="0">
              <a:buNone/>
            </a:pPr>
            <a:endParaRPr lang="es-CL" sz="2000" dirty="0"/>
          </a:p>
          <a:p>
            <a:pPr marL="0">
              <a:buNone/>
            </a:pPr>
            <a:r>
              <a:rPr lang="es-CL" sz="2200" b="1" dirty="0"/>
              <a:t>Otros Elementos Comunes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CL" sz="2000" dirty="0"/>
              <a:t>Proceso de selección y Remplazo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CL" sz="2000" dirty="0"/>
              <a:t>Funciones y Posiciones </a:t>
            </a:r>
          </a:p>
          <a:p>
            <a:pPr>
              <a:buFont typeface="Arial" panose="020B0604020202020204" pitchFamily="34" charset="0"/>
              <a:buChar char="•"/>
            </a:pPr>
            <a:endParaRPr lang="es-CL" dirty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04357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E01CCBC3-476F-DA4C-A883-93E600ECAC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9" y="2120900"/>
            <a:ext cx="5418665" cy="374819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CL" b="1" dirty="0"/>
              <a:t>Logística Y Notificación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CL" dirty="0"/>
              <a:t> Lugar y hora de reuniones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CL" dirty="0"/>
              <a:t> Publicación de materiales</a:t>
            </a:r>
          </a:p>
          <a:p>
            <a:pPr marL="0" indent="0">
              <a:buNone/>
            </a:pPr>
            <a:r>
              <a:rPr lang="es-CL" b="1" dirty="0"/>
              <a:t>Proceso Decisorio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CL" dirty="0"/>
              <a:t> Quorum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CL" dirty="0"/>
              <a:t> Consenso vs Reglas de Orden de Roberto</a:t>
            </a:r>
          </a:p>
          <a:p>
            <a:pPr marL="0" indent="0">
              <a:buNone/>
            </a:pPr>
            <a:r>
              <a:rPr lang="es-CL" b="1" dirty="0"/>
              <a:t>Código de Conducta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CL" dirty="0"/>
              <a:t> Acuerdo de Participación Firmado </a:t>
            </a:r>
          </a:p>
          <a:p>
            <a:pPr marL="0" indent="0">
              <a:buNone/>
            </a:pPr>
            <a:endParaRPr lang="es-CL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204F3F-D196-428C-AE74-238938FD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13190"/>
            <a:ext cx="10058400" cy="1369074"/>
          </a:xfrm>
        </p:spPr>
        <p:txBody>
          <a:bodyPr/>
          <a:lstStyle/>
          <a:p>
            <a:r>
              <a:rPr lang="es-CL" dirty="0">
                <a:latin typeface="Avenir Next LT Pro" panose="020B0504020202020204" pitchFamily="34" charset="0"/>
              </a:rPr>
              <a:t>Procedimientos de reunión</a:t>
            </a:r>
          </a:p>
        </p:txBody>
      </p:sp>
      <p:pic>
        <p:nvPicPr>
          <p:cNvPr id="5" name="Content Placeholder 4" descr="A close up of a logo&#10;&#10;Description automatically generated">
            <a:extLst>
              <a:ext uri="{FF2B5EF4-FFF2-40B4-BE49-F238E27FC236}">
                <a16:creationId xmlns:a16="http://schemas.microsoft.com/office/drawing/2014/main" id="{37637625-A199-4317-AC09-CB40A2D58F4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61981" y="1911096"/>
            <a:ext cx="3957892" cy="3957892"/>
          </a:xfrm>
        </p:spPr>
      </p:pic>
    </p:spTree>
    <p:extLst>
      <p:ext uri="{BB962C8B-B14F-4D97-AF65-F5344CB8AC3E}">
        <p14:creationId xmlns:p14="http://schemas.microsoft.com/office/powerpoint/2010/main" val="390208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7947A6C0-4C30-2F45-B4E5-158EA148C1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5741314"/>
              </p:ext>
            </p:extLst>
          </p:nvPr>
        </p:nvGraphicFramePr>
        <p:xfrm>
          <a:off x="789710" y="1644073"/>
          <a:ext cx="10806545" cy="506225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198419">
                  <a:extLst>
                    <a:ext uri="{9D8B030D-6E8A-4147-A177-3AD203B41FA5}">
                      <a16:colId xmlns:a16="http://schemas.microsoft.com/office/drawing/2014/main" val="3806891323"/>
                    </a:ext>
                  </a:extLst>
                </a:gridCol>
                <a:gridCol w="2041071">
                  <a:extLst>
                    <a:ext uri="{9D8B030D-6E8A-4147-A177-3AD203B41FA5}">
                      <a16:colId xmlns:a16="http://schemas.microsoft.com/office/drawing/2014/main" val="2735970128"/>
                    </a:ext>
                  </a:extLst>
                </a:gridCol>
                <a:gridCol w="2493819">
                  <a:extLst>
                    <a:ext uri="{9D8B030D-6E8A-4147-A177-3AD203B41FA5}">
                      <a16:colId xmlns:a16="http://schemas.microsoft.com/office/drawing/2014/main" val="2321077816"/>
                    </a:ext>
                  </a:extLst>
                </a:gridCol>
                <a:gridCol w="1948785">
                  <a:extLst>
                    <a:ext uri="{9D8B030D-6E8A-4147-A177-3AD203B41FA5}">
                      <a16:colId xmlns:a16="http://schemas.microsoft.com/office/drawing/2014/main" val="2171277595"/>
                    </a:ext>
                  </a:extLst>
                </a:gridCol>
                <a:gridCol w="2124451">
                  <a:extLst>
                    <a:ext uri="{9D8B030D-6E8A-4147-A177-3AD203B41FA5}">
                      <a16:colId xmlns:a16="http://schemas.microsoft.com/office/drawing/2014/main" val="569116242"/>
                    </a:ext>
                  </a:extLst>
                </a:gridCol>
              </a:tblGrid>
              <a:tr h="651551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91440" marB="9144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cap="none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West Oakland</a:t>
                      </a:r>
                      <a:endParaRPr lang="en-US" sz="1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91440" marB="9144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cap="none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Sacramento</a:t>
                      </a:r>
                      <a:endParaRPr lang="en-US" sz="1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91440" marB="9144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cap="none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East Los Angeles-Commerce</a:t>
                      </a:r>
                      <a:endParaRPr lang="en-US" sz="1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91440" marB="9144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cap="none" spc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Imperial</a:t>
                      </a:r>
                      <a:endParaRPr lang="en-US" sz="1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91440" marB="9144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24067"/>
                  </a:ext>
                </a:extLst>
              </a:tr>
              <a:tr h="1008410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s-CL" sz="1800" b="1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Membresía</a:t>
                      </a:r>
                    </a:p>
                  </a:txBody>
                  <a:tcPr marT="91440" marB="9144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CL" sz="1600" b="0" cap="none" spc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Liderazgo compartido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CL" sz="1600" b="0" cap="none" spc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Requisitos </a:t>
                      </a:r>
                      <a:r>
                        <a:rPr lang="es-CL" sz="1600" b="0" cap="none" spc="0" baseline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s-CL" sz="1600" b="0" cap="none" spc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de Participación</a:t>
                      </a:r>
                      <a:endParaRPr lang="es-CL" sz="1600" b="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91440" marB="9144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CL" sz="1600" b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Presidente y Vice Presidente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CL" sz="1600" b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Suplente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CL" sz="1600" b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Proceso de Selección</a:t>
                      </a:r>
                    </a:p>
                  </a:txBody>
                  <a:tcPr marT="91440" marB="9144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CL" sz="1600" b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Asistencia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CL" sz="1600" b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Proceso de Selección</a:t>
                      </a:r>
                    </a:p>
                  </a:txBody>
                  <a:tcPr marT="91440" marB="9144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CL" sz="1600" b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Co-Presidentes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CL" sz="1600" b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Proceso de Selección y Resignación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CL" sz="1600" b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Plazo Limite</a:t>
                      </a:r>
                    </a:p>
                  </a:txBody>
                  <a:tcPr marT="91440" marB="9144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144560"/>
                  </a:ext>
                </a:extLst>
              </a:tr>
              <a:tr h="1008410">
                <a:tc>
                  <a:txBody>
                    <a:bodyPr/>
                    <a:lstStyle/>
                    <a:p>
                      <a:pPr algn="ctr"/>
                      <a:r>
                        <a:rPr lang="es-CL" sz="1800" b="1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Procedimientos</a:t>
                      </a:r>
                      <a:r>
                        <a:rPr lang="es-CL" sz="1800" b="1" baseline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de Reunión</a:t>
                      </a:r>
                      <a:endParaRPr lang="es-CL" sz="1800" b="1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91440" marB="914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CL" sz="1600" b="0" cap="none" spc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Deliberación &amp; Consenso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CL" sz="1600" b="0" cap="none" spc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Subcomités</a:t>
                      </a:r>
                      <a:endParaRPr lang="es-CL" sz="1600" b="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91440" marB="914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CL" sz="1600" b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Consenso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CL" sz="1600" b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Toma de notas</a:t>
                      </a:r>
                    </a:p>
                  </a:txBody>
                  <a:tcPr marT="91440" marB="914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CL" sz="1600" b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Accesibilidad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CL" sz="1600" b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Toma de notas</a:t>
                      </a:r>
                      <a:r>
                        <a:rPr lang="es-CL" sz="1600" b="0" baseline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y </a:t>
                      </a:r>
                      <a:r>
                        <a:rPr lang="es-CL" sz="1600" b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Facilitación</a:t>
                      </a:r>
                    </a:p>
                  </a:txBody>
                  <a:tcPr marT="91440" marB="914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CL" sz="1600" b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Quorum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CL" sz="1600" b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Reglas</a:t>
                      </a:r>
                      <a:r>
                        <a:rPr lang="es-CL" sz="1600" b="0" baseline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de Orden de Roberto</a:t>
                      </a:r>
                      <a:endParaRPr lang="es-CL" sz="1600" b="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CL" sz="1600" b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Subcomités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s-CL" sz="1600" b="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91440" marB="914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47803828"/>
                  </a:ext>
                </a:extLst>
              </a:tr>
              <a:tr h="1008410">
                <a:tc>
                  <a:txBody>
                    <a:bodyPr/>
                    <a:lstStyle/>
                    <a:p>
                      <a:pPr algn="ctr"/>
                      <a:r>
                        <a:rPr lang="es-CL" sz="1800" b="1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Misceláneo </a:t>
                      </a:r>
                    </a:p>
                  </a:txBody>
                  <a:tcPr marT="91440" marB="914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CL" sz="1600" b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Facilitador</a:t>
                      </a:r>
                      <a:r>
                        <a:rPr lang="es-CL" sz="1600" b="0" baseline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s-CL" sz="1600" b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Profesional</a:t>
                      </a:r>
                      <a:r>
                        <a:rPr lang="es-CL" sz="1600" b="0" baseline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 </a:t>
                      </a:r>
                      <a:endParaRPr lang="es-CL" sz="1600" b="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91440" marB="914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CL" sz="1600" b="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T="91440" marB="914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CL" sz="1600" b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Código de Conducta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CL" sz="1600" b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Pagina Web </a:t>
                      </a:r>
                    </a:p>
                  </a:txBody>
                  <a:tcPr marT="91440" marB="914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CL" sz="1600" b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Reportes</a:t>
                      </a:r>
                      <a:r>
                        <a:rPr lang="es-CL" sz="1600" b="0" baseline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de </a:t>
                      </a:r>
                      <a:r>
                        <a:rPr lang="es-CL" sz="1600" b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Progreso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CL" sz="1600" b="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Consejeros</a:t>
                      </a:r>
                    </a:p>
                  </a:txBody>
                  <a:tcPr marT="91440" marB="914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089437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24CE8BE5-EAF0-6845-ACA0-E500306A1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>
                <a:latin typeface="Avenir Next LT Pro" panose="020B0504020202020204" pitchFamily="34" charset="0"/>
                <a:sym typeface="Bodoni SvtyTwo ITC TT-Book"/>
              </a:rPr>
              <a:t>Comparación</a:t>
            </a:r>
          </a:p>
        </p:txBody>
      </p:sp>
    </p:spTree>
    <p:extLst>
      <p:ext uri="{BB962C8B-B14F-4D97-AF65-F5344CB8AC3E}">
        <p14:creationId xmlns:p14="http://schemas.microsoft.com/office/powerpoint/2010/main" val="1939238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F69AA2-97D6-4693-9E8A-BEBB49A5C6F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231775" indent="-231775">
              <a:buClr>
                <a:schemeClr val="tx1">
                  <a:lumMod val="75000"/>
                  <a:lumOff val="25000"/>
                </a:schemeClr>
              </a:buClr>
              <a:buFont typeface="Courier New" panose="02070309020205020404" pitchFamily="49" charset="0"/>
              <a:buChar char="o"/>
            </a:pPr>
            <a:r>
              <a:rPr lang="es-CL" sz="2000" dirty="0"/>
              <a:t>Crear un </a:t>
            </a:r>
            <a:r>
              <a:rPr lang="es-CL" sz="2000" b="1" dirty="0"/>
              <a:t>Grupo de Trabajo </a:t>
            </a:r>
            <a:r>
              <a:rPr lang="es-CL" sz="2000" dirty="0"/>
              <a:t>compuesto por diversos  miembros del Comité Directivo para proponer elementos y actualizar la Acta de Constitución del Comité Directivo Porteño.</a:t>
            </a:r>
          </a:p>
          <a:p>
            <a:pPr marL="231775" indent="-231775">
              <a:buClr>
                <a:schemeClr val="tx1">
                  <a:lumMod val="75000"/>
                  <a:lumOff val="25000"/>
                </a:schemeClr>
              </a:buClr>
              <a:buFont typeface="Courier New" panose="02070309020205020404" pitchFamily="49" charset="0"/>
              <a:buChar char="o"/>
            </a:pPr>
            <a:r>
              <a:rPr lang="es-CL" sz="2000" dirty="0"/>
              <a:t>Presentación de recomendaciones del grupo durante la reunión de diciembre.</a:t>
            </a:r>
          </a:p>
          <a:p>
            <a:pPr marL="0" indent="0">
              <a:buClr>
                <a:schemeClr val="tx1">
                  <a:lumMod val="75000"/>
                  <a:lumOff val="25000"/>
                </a:schemeClr>
              </a:buClr>
              <a:buNone/>
            </a:pPr>
            <a:endParaRPr lang="en-US" sz="2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F7C633-6FA1-4FBC-8E61-54FEB4587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recomendación</a:t>
            </a:r>
          </a:p>
        </p:txBody>
      </p:sp>
      <p:pic>
        <p:nvPicPr>
          <p:cNvPr id="16" name="Picture Placeholder 15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03" t="-6297" r="7417" b="6297"/>
          <a:stretch/>
        </p:blipFill>
        <p:spPr>
          <a:noFill/>
        </p:spPr>
      </p:pic>
      <p:sp>
        <p:nvSpPr>
          <p:cNvPr id="17" name="Oval 16"/>
          <p:cNvSpPr/>
          <p:nvPr/>
        </p:nvSpPr>
        <p:spPr>
          <a:xfrm>
            <a:off x="5574891" y="265113"/>
            <a:ext cx="6292644" cy="6089650"/>
          </a:xfrm>
          <a:prstGeom prst="ellipse">
            <a:avLst/>
          </a:prstGeom>
          <a:solidFill>
            <a:schemeClr val="accent6">
              <a:lumMod val="7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80238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Brights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nimalist_Light_Sales Pitch_03_Win32_AS_v2" id="{CF4846AB-E769-4F64-85D9-28E4AEB533C2}" vid="{4425D9ED-C4EC-465B-AB7E-72A929978A0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fa6e671f1cd7e4d96ff9652be322dd5e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4e2496f70b101db0b8013f30a071bbf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A7FA506-1E93-4CA4-B270-1F08FD18C36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8F4328E-77DF-41E8-952F-124AE19F1F7C}">
  <ds:schemaRefs>
    <ds:schemaRef ds:uri="http://purl.org/dc/elements/1.1/"/>
    <ds:schemaRef ds:uri="http://schemas.openxmlformats.org/package/2006/metadata/core-properties"/>
    <ds:schemaRef ds:uri="16c05727-aa75-4e4a-9b5f-8a80a1165891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71af3243-3dd4-4a8d-8c0d-dd76da1f02a5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F2FE978-FCBC-4C90-A410-B547AA7060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Light sales pitch presentation</Template>
  <TotalTime>0</TotalTime>
  <Words>294</Words>
  <Application>Microsoft Office PowerPoint</Application>
  <PresentationFormat>Widescreen</PresentationFormat>
  <Paragraphs>74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Avenir Next LT Pro</vt:lpstr>
      <vt:lpstr>Calibri</vt:lpstr>
      <vt:lpstr>Consolas</vt:lpstr>
      <vt:lpstr>Courier New</vt:lpstr>
      <vt:lpstr>Verdana</vt:lpstr>
      <vt:lpstr>RetrospectVTI</vt:lpstr>
      <vt:lpstr>Discusión: Repaso y actualización del Reglamento Provisional/Acta de Constitución</vt:lpstr>
      <vt:lpstr>¿Que es el Acta de constitución?</vt:lpstr>
      <vt:lpstr>elementos Comunes entre las actas de los comités directivos</vt:lpstr>
      <vt:lpstr>elementos Comunes entre las actas de los comités directivos</vt:lpstr>
      <vt:lpstr>elementos Comunes entre las actas de los comités directivos</vt:lpstr>
      <vt:lpstr>Membresía</vt:lpstr>
      <vt:lpstr>Procedimientos de reunión</vt:lpstr>
      <vt:lpstr>Comparación</vt:lpstr>
      <vt:lpstr>recomendación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2019-11-15T20:34:33Z</dcterms:created>
  <dcterms:modified xsi:type="dcterms:W3CDTF">2019-11-18T20:19:37Z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