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1" r:id="rId2"/>
    <p:sldId id="262" r:id="rId3"/>
    <p:sldId id="263" r:id="rId4"/>
    <p:sldId id="265" r:id="rId5"/>
    <p:sldId id="264" r:id="rId6"/>
    <p:sldId id="266" r:id="rId7"/>
    <p:sldId id="271" r:id="rId8"/>
    <p:sldId id="267" r:id="rId9"/>
    <p:sldId id="257" r:id="rId10"/>
    <p:sldId id="258" r:id="rId11"/>
    <p:sldId id="268" r:id="rId12"/>
    <p:sldId id="272" r:id="rId13"/>
    <p:sldId id="270" r:id="rId1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85" autoAdjust="0"/>
    <p:restoredTop sz="56860" autoAdjust="0"/>
  </p:normalViewPr>
  <p:slideViewPr>
    <p:cSldViewPr snapToGrid="0">
      <p:cViewPr varScale="1">
        <p:scale>
          <a:sx n="43" d="100"/>
          <a:sy n="43" d="100"/>
        </p:scale>
        <p:origin x="213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rojects\50th%20anniversary\Copy%20of%20EST%20Abstract%20Art%20(no%20diesel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rojects\50th%20anniversary\EJ2\Copy%20of%20COH-STN%20CA%20BC%20data%20For%20Jef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HQOCAP\Home\lnunez\PM2.5%20Chart%20SD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Sheet1!$A$54</c:f>
              <c:strCache>
                <c:ptCount val="1"/>
                <c:pt idx="0">
                  <c:v>Six TACs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Sheet1!$B$53:$N$53</c:f>
              <c:numCache>
                <c:formatCode>General</c:formatCode>
                <c:ptCount val="13"/>
                <c:pt idx="0">
                  <c:v>1960</c:v>
                </c:pt>
                <c:pt idx="2">
                  <c:v>1970</c:v>
                </c:pt>
                <c:pt idx="4">
                  <c:v>1980</c:v>
                </c:pt>
                <c:pt idx="6">
                  <c:v>1990</c:v>
                </c:pt>
                <c:pt idx="8">
                  <c:v>2000</c:v>
                </c:pt>
                <c:pt idx="10">
                  <c:v>2010</c:v>
                </c:pt>
                <c:pt idx="12">
                  <c:v>2020</c:v>
                </c:pt>
              </c:numCache>
            </c:numRef>
          </c:cat>
          <c:val>
            <c:numRef>
              <c:f>Sheet1!$B$54:$N$54</c:f>
              <c:numCache>
                <c:formatCode>General</c:formatCode>
                <c:ptCount val="13"/>
                <c:pt idx="3">
                  <c:v>1859.52</c:v>
                </c:pt>
                <c:pt idx="4">
                  <c:v>2199.2399999999998</c:v>
                </c:pt>
                <c:pt idx="5">
                  <c:v>2181.36</c:v>
                </c:pt>
                <c:pt idx="6">
                  <c:v>1600.26</c:v>
                </c:pt>
                <c:pt idx="7">
                  <c:v>1099.6199999999999</c:v>
                </c:pt>
                <c:pt idx="8">
                  <c:v>1081.74</c:v>
                </c:pt>
                <c:pt idx="9">
                  <c:v>983.40000000000009</c:v>
                </c:pt>
                <c:pt idx="10">
                  <c:v>560.53800000000001</c:v>
                </c:pt>
                <c:pt idx="11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D4-403C-A9B3-8CD55AAE886E}"/>
            </c:ext>
          </c:extLst>
        </c:ser>
        <c:ser>
          <c:idx val="1"/>
          <c:order val="1"/>
          <c:tx>
            <c:strRef>
              <c:f>Sheet1!$A$55</c:f>
              <c:strCache>
                <c:ptCount val="1"/>
                <c:pt idx="0">
                  <c:v>Diesel particulate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Sheet1!$B$53:$N$53</c:f>
              <c:numCache>
                <c:formatCode>General</c:formatCode>
                <c:ptCount val="13"/>
                <c:pt idx="0">
                  <c:v>1960</c:v>
                </c:pt>
                <c:pt idx="2">
                  <c:v>1970</c:v>
                </c:pt>
                <c:pt idx="4">
                  <c:v>1980</c:v>
                </c:pt>
                <c:pt idx="6">
                  <c:v>1990</c:v>
                </c:pt>
                <c:pt idx="8">
                  <c:v>2000</c:v>
                </c:pt>
                <c:pt idx="10">
                  <c:v>2010</c:v>
                </c:pt>
                <c:pt idx="12">
                  <c:v>2020</c:v>
                </c:pt>
              </c:numCache>
            </c:numRef>
          </c:cat>
          <c:val>
            <c:numRef>
              <c:f>Sheet1!$B$55:$N$55</c:f>
              <c:numCache>
                <c:formatCode>General</c:formatCode>
                <c:ptCount val="13"/>
                <c:pt idx="6">
                  <c:v>1369.2139351590829</c:v>
                </c:pt>
                <c:pt idx="7">
                  <c:v>904.72395356939012</c:v>
                </c:pt>
                <c:pt idx="8">
                  <c:v>516.00858114043501</c:v>
                </c:pt>
                <c:pt idx="9">
                  <c:v>353.71385294405837</c:v>
                </c:pt>
                <c:pt idx="10">
                  <c:v>242.5168928611499</c:v>
                </c:pt>
                <c:pt idx="11">
                  <c:v>233.71484800000002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D4-403C-A9B3-8CD55AAE88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6819007"/>
        <c:axId val="1084213103"/>
      </c:barChart>
      <c:catAx>
        <c:axId val="866819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4213103"/>
        <c:crosses val="autoZero"/>
        <c:auto val="1"/>
        <c:lblAlgn val="ctr"/>
        <c:lblOffset val="100"/>
        <c:noMultiLvlLbl val="0"/>
      </c:catAx>
      <c:valAx>
        <c:axId val="1084213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6819007"/>
        <c:crosses val="autoZero"/>
        <c:crossBetween val="between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'NM-BC'!$B$2</c:f>
              <c:strCache>
                <c:ptCount val="1"/>
                <c:pt idx="0">
                  <c:v>Three year average</c:v>
                </c:pt>
              </c:strCache>
            </c:strRef>
          </c:tx>
          <c:spPr>
            <a:ln w="4445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xVal>
            <c:numRef>
              <c:f>'NM-BC'!$A$3:$A$58</c:f>
              <c:numCache>
                <c:formatCode>General</c:formatCode>
                <c:ptCount val="5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</c:numCache>
            </c:numRef>
          </c:xVal>
          <c:yVal>
            <c:numRef>
              <c:f>'NM-BC'!$B$3:$B$58</c:f>
              <c:numCache>
                <c:formatCode>General</c:formatCode>
                <c:ptCount val="56"/>
                <c:pt idx="5" formatCode="0.000">
                  <c:v>3.2521880000000003</c:v>
                </c:pt>
                <c:pt idx="6" formatCode="0.000">
                  <c:v>3.4015460000000002</c:v>
                </c:pt>
                <c:pt idx="7" formatCode="0.000">
                  <c:v>3.6929873333333334</c:v>
                </c:pt>
                <c:pt idx="8" formatCode="0.000">
                  <c:v>3.5746204815389917</c:v>
                </c:pt>
                <c:pt idx="9" formatCode="0.000">
                  <c:v>3.3646299007042635</c:v>
                </c:pt>
                <c:pt idx="10" formatCode="0.000">
                  <c:v>3.0288779470152334</c:v>
                </c:pt>
                <c:pt idx="11" formatCode="0.000">
                  <c:v>2.907138832608426</c:v>
                </c:pt>
                <c:pt idx="12" formatCode="0.000">
                  <c:v>2.6358342303064339</c:v>
                </c:pt>
                <c:pt idx="13" formatCode="0.000">
                  <c:v>2.5231532509817733</c:v>
                </c:pt>
                <c:pt idx="14" formatCode="0.000">
                  <c:v>2.3294545958521744</c:v>
                </c:pt>
                <c:pt idx="15" formatCode="0.000">
                  <c:v>2.2576651526059348</c:v>
                </c:pt>
                <c:pt idx="16" formatCode="0.000">
                  <c:v>2.265038319399284</c:v>
                </c:pt>
                <c:pt idx="17" formatCode="0.000">
                  <c:v>2.2619082740633663</c:v>
                </c:pt>
                <c:pt idx="18" formatCode="0.000">
                  <c:v>2.3253169004463259</c:v>
                </c:pt>
                <c:pt idx="19" formatCode="0.000">
                  <c:v>2.3273960000000002</c:v>
                </c:pt>
                <c:pt idx="20" formatCode="0.000">
                  <c:v>2.3601320000000001</c:v>
                </c:pt>
                <c:pt idx="21" formatCode="0.000">
                  <c:v>2.3048900000000003</c:v>
                </c:pt>
                <c:pt idx="22" formatCode="0.000">
                  <c:v>2.1925873333333334</c:v>
                </c:pt>
                <c:pt idx="23" formatCode="0.000">
                  <c:v>1.9695733333333332</c:v>
                </c:pt>
                <c:pt idx="24" formatCode="0.000">
                  <c:v>1.8254439999999998</c:v>
                </c:pt>
                <c:pt idx="25" formatCode="0.000">
                  <c:v>1.7965726666666668</c:v>
                </c:pt>
                <c:pt idx="26" formatCode="0.000">
                  <c:v>1.9209240000000001</c:v>
                </c:pt>
                <c:pt idx="27" formatCode="0.000">
                  <c:v>1.9602526666666664</c:v>
                </c:pt>
                <c:pt idx="28" formatCode="0.000">
                  <c:v>1.9259253333333335</c:v>
                </c:pt>
                <c:pt idx="29" formatCode="0.000">
                  <c:v>1.9395653333333334</c:v>
                </c:pt>
                <c:pt idx="30" formatCode="0.000">
                  <c:v>1.9252433333333334</c:v>
                </c:pt>
                <c:pt idx="31" formatCode="0.000">
                  <c:v>1.937292</c:v>
                </c:pt>
                <c:pt idx="32" formatCode="0.000">
                  <c:v>1.833628</c:v>
                </c:pt>
                <c:pt idx="33" formatCode="0.000">
                  <c:v>1.7104133333333333</c:v>
                </c:pt>
                <c:pt idx="34" formatCode="0.000">
                  <c:v>1.6258453333333334</c:v>
                </c:pt>
                <c:pt idx="35" formatCode="0.000">
                  <c:v>1.5671933333333332</c:v>
                </c:pt>
                <c:pt idx="36" formatCode="0.000">
                  <c:v>1.5333206666666666</c:v>
                </c:pt>
                <c:pt idx="37" formatCode="0.000">
                  <c:v>1.3905553333333334</c:v>
                </c:pt>
                <c:pt idx="38" formatCode="0.000">
                  <c:v>1.2759793333333331</c:v>
                </c:pt>
                <c:pt idx="39" formatCode="0.000">
                  <c:v>1.2350593333333333</c:v>
                </c:pt>
                <c:pt idx="40" formatCode="0.000">
                  <c:v>1.2239033333333333</c:v>
                </c:pt>
                <c:pt idx="41" formatCode="0.000">
                  <c:v>1.4074473333333331</c:v>
                </c:pt>
                <c:pt idx="42" formatCode="0.000">
                  <c:v>1.2716666666666667</c:v>
                </c:pt>
                <c:pt idx="43" formatCode="0.000">
                  <c:v>1.3783333333333332</c:v>
                </c:pt>
                <c:pt idx="44" formatCode="0.000">
                  <c:v>1.0033333333333332</c:v>
                </c:pt>
                <c:pt idx="45" formatCode="0.000">
                  <c:v>0.83833333333333337</c:v>
                </c:pt>
                <c:pt idx="46" formatCode="0.000">
                  <c:v>0.46333333333333337</c:v>
                </c:pt>
                <c:pt idx="47" formatCode="0.000">
                  <c:v>0.34166666666666662</c:v>
                </c:pt>
                <c:pt idx="48" formatCode="0.000">
                  <c:v>0.28713333333333335</c:v>
                </c:pt>
                <c:pt idx="49" formatCode="0.000">
                  <c:v>0.21646666666666667</c:v>
                </c:pt>
                <c:pt idx="50" formatCode="0.000">
                  <c:v>0.18481666666666666</c:v>
                </c:pt>
                <c:pt idx="51" formatCode="0.000">
                  <c:v>0.17228333333333334</c:v>
                </c:pt>
                <c:pt idx="52" formatCode="0.000">
                  <c:v>0.16328333333333334</c:v>
                </c:pt>
                <c:pt idx="53" formatCode="0.000">
                  <c:v>0.16169999999999998</c:v>
                </c:pt>
                <c:pt idx="54" formatCode="0.000">
                  <c:v>0.1515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420-428F-A465-ABD9C94C9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1610960"/>
        <c:axId val="841602224"/>
      </c:scatterChart>
      <c:valAx>
        <c:axId val="841610960"/>
        <c:scaling>
          <c:orientation val="minMax"/>
          <c:min val="196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1602224"/>
        <c:crosses val="autoZero"/>
        <c:crossBetween val="midCat"/>
      </c:valAx>
      <c:valAx>
        <c:axId val="84160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1610960"/>
        <c:crosses val="autoZero"/>
        <c:crossBetween val="midCat"/>
      </c:valAx>
      <c:spPr>
        <a:noFill/>
        <a:ln w="25400" cmpd="sng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95405133258463"/>
          <c:y val="7.9904610300697607E-2"/>
          <c:w val="0.84283207141814742"/>
          <c:h val="0.79249844768900812"/>
        </c:manualLayout>
      </c:layout>
      <c:scatterChart>
        <c:scatterStyle val="smoothMarker"/>
        <c:varyColors val="0"/>
        <c:ser>
          <c:idx val="0"/>
          <c:order val="0"/>
          <c:spPr>
            <a:ln w="3810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Sheet1!$A$2:$A$20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xVal>
          <c:yVal>
            <c:numRef>
              <c:f>Sheet1!$B$2:$B$20</c:f>
              <c:numCache>
                <c:formatCode>General</c:formatCode>
                <c:ptCount val="19"/>
                <c:pt idx="0">
                  <c:v>16.399999999999999</c:v>
                </c:pt>
                <c:pt idx="1">
                  <c:v>15.8</c:v>
                </c:pt>
                <c:pt idx="2">
                  <c:v>17.7</c:v>
                </c:pt>
                <c:pt idx="3">
                  <c:v>16</c:v>
                </c:pt>
                <c:pt idx="4">
                  <c:v>14.4</c:v>
                </c:pt>
                <c:pt idx="5">
                  <c:v>14.1</c:v>
                </c:pt>
                <c:pt idx="6">
                  <c:v>12.3</c:v>
                </c:pt>
                <c:pt idx="7">
                  <c:v>13.1</c:v>
                </c:pt>
                <c:pt idx="8">
                  <c:v>13.3</c:v>
                </c:pt>
                <c:pt idx="9">
                  <c:v>14.9</c:v>
                </c:pt>
                <c:pt idx="10">
                  <c:v>12.2</c:v>
                </c:pt>
                <c:pt idx="11">
                  <c:v>10.8</c:v>
                </c:pt>
                <c:pt idx="12">
                  <c:v>10.9</c:v>
                </c:pt>
                <c:pt idx="13">
                  <c:v>10.8</c:v>
                </c:pt>
                <c:pt idx="14">
                  <c:v>10.6</c:v>
                </c:pt>
                <c:pt idx="15">
                  <c:v>10.199999999999999</c:v>
                </c:pt>
                <c:pt idx="16">
                  <c:v>10.199999999999999</c:v>
                </c:pt>
                <c:pt idx="17">
                  <c:v>12.8</c:v>
                </c:pt>
                <c:pt idx="18">
                  <c:v>9.6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53B-45BF-BFE5-904E754C8C7A}"/>
            </c:ext>
          </c:extLst>
        </c:ser>
        <c:ser>
          <c:idx val="1"/>
          <c:order val="1"/>
          <c:tx>
            <c:v>CAAQS</c:v>
          </c:tx>
          <c:spPr>
            <a:ln w="3810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Sheet1!$A$2:$A$20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xVal>
          <c:yVal>
            <c:numRef>
              <c:f>Sheet1!$C$2:$C$20</c:f>
              <c:numCache>
                <c:formatCode>General</c:formatCode>
                <c:ptCount val="19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12</c:v>
                </c:pt>
                <c:pt idx="17">
                  <c:v>12</c:v>
                </c:pt>
                <c:pt idx="18">
                  <c:v>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53B-45BF-BFE5-904E754C8C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213327"/>
        <c:axId val="75218735"/>
      </c:scatterChart>
      <c:valAx>
        <c:axId val="75213327"/>
        <c:scaling>
          <c:orientation val="minMax"/>
          <c:min val="20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218735"/>
        <c:crossesAt val="0"/>
        <c:crossBetween val="midCat"/>
        <c:majorUnit val="5"/>
      </c:valAx>
      <c:valAx>
        <c:axId val="75218735"/>
        <c:scaling>
          <c:orientation val="minMax"/>
          <c:max val="20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>
                    <a:solidFill>
                      <a:schemeClr val="tx1"/>
                    </a:solidFill>
                  </a:rPr>
                  <a:t>Annual Average PM</a:t>
                </a:r>
                <a:r>
                  <a:rPr lang="en-US" sz="1800" b="1" baseline="-25000" dirty="0">
                    <a:solidFill>
                      <a:schemeClr val="tx1"/>
                    </a:solidFill>
                  </a:rPr>
                  <a:t>2.5</a:t>
                </a:r>
                <a:r>
                  <a:rPr lang="en-US" sz="1800" b="1" dirty="0">
                    <a:solidFill>
                      <a:schemeClr val="tx1"/>
                    </a:solidFill>
                  </a:rPr>
                  <a:t> (µg/m</a:t>
                </a:r>
                <a:r>
                  <a:rPr lang="en-US" sz="1800" b="1" baseline="30000" dirty="0">
                    <a:solidFill>
                      <a:schemeClr val="tx1"/>
                    </a:solidFill>
                  </a:rPr>
                  <a:t>3</a:t>
                </a:r>
                <a:r>
                  <a:rPr lang="en-US" sz="1800" b="1" dirty="0">
                    <a:solidFill>
                      <a:schemeClr val="tx1"/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7.5285296580530469E-3"/>
              <c:y val="0.175779002294662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213327"/>
        <c:crosses val="autoZero"/>
        <c:crossBetween val="midCat"/>
        <c:majorUnit val="5"/>
        <c:minorUnit val="2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22ED66-620D-443C-AB82-D64A949FEB2F}" type="doc">
      <dgm:prSet loTypeId="urn:microsoft.com/office/officeart/2005/8/layout/lProcess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2D57D55-D86C-4258-81A2-A4788B9A1585}">
      <dgm:prSet phldrT="[Text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accent3">
                  <a:lumMod val="75000"/>
                </a:schemeClr>
              </a:solidFill>
            </a:rPr>
            <a:t>Ports</a:t>
          </a:r>
          <a:endParaRPr lang="en-US" b="1" dirty="0">
            <a:solidFill>
              <a:schemeClr val="accent3">
                <a:lumMod val="75000"/>
              </a:schemeClr>
            </a:solidFill>
          </a:endParaRPr>
        </a:p>
      </dgm:t>
    </dgm:pt>
    <dgm:pt modelId="{F1DFE173-A72F-4199-8321-6A3C4890607A}" type="parTrans" cxnId="{0A0F08F8-5922-4A28-982F-FFADA2D6F0D5}">
      <dgm:prSet/>
      <dgm:spPr/>
      <dgm:t>
        <a:bodyPr/>
        <a:lstStyle/>
        <a:p>
          <a:endParaRPr lang="en-US"/>
        </a:p>
      </dgm:t>
    </dgm:pt>
    <dgm:pt modelId="{DB6EE4D3-71AC-437A-83F1-4F173FFB03A1}" type="sibTrans" cxnId="{0A0F08F8-5922-4A28-982F-FFADA2D6F0D5}">
      <dgm:prSet/>
      <dgm:spPr/>
      <dgm:t>
        <a:bodyPr/>
        <a:lstStyle/>
        <a:p>
          <a:endParaRPr lang="en-US"/>
        </a:p>
      </dgm:t>
    </dgm:pt>
    <dgm:pt modelId="{2D9F5306-DF30-473B-8C78-6B4DAFDA1154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accent3">
                  <a:lumMod val="75000"/>
                </a:schemeClr>
              </a:solidFill>
            </a:rPr>
            <a:t>Commercial</a:t>
          </a:r>
          <a:r>
            <a:rPr lang="en-US" b="1" baseline="0" dirty="0" smtClean="0">
              <a:solidFill>
                <a:schemeClr val="accent3">
                  <a:lumMod val="75000"/>
                </a:schemeClr>
              </a:solidFill>
            </a:rPr>
            <a:t> </a:t>
          </a:r>
          <a:br>
            <a:rPr lang="en-US" b="1" baseline="0" dirty="0" smtClean="0">
              <a:solidFill>
                <a:schemeClr val="accent3">
                  <a:lumMod val="75000"/>
                </a:schemeClr>
              </a:solidFill>
            </a:rPr>
          </a:br>
          <a:r>
            <a:rPr lang="en-US" b="1" dirty="0" smtClean="0">
              <a:solidFill>
                <a:schemeClr val="accent3">
                  <a:lumMod val="75000"/>
                </a:schemeClr>
              </a:solidFill>
            </a:rPr>
            <a:t>Harbor Craft</a:t>
          </a:r>
          <a:endParaRPr lang="en-US" b="1" dirty="0">
            <a:solidFill>
              <a:schemeClr val="accent3">
                <a:lumMod val="75000"/>
              </a:schemeClr>
            </a:solidFill>
          </a:endParaRPr>
        </a:p>
      </dgm:t>
    </dgm:pt>
    <dgm:pt modelId="{9439C64E-77FF-47FF-8409-C173CDDBB6FB}" type="parTrans" cxnId="{C090297D-DE0D-4990-9F15-80363AB31ADE}">
      <dgm:prSet/>
      <dgm:spPr/>
      <dgm:t>
        <a:bodyPr/>
        <a:lstStyle/>
        <a:p>
          <a:endParaRPr lang="en-US"/>
        </a:p>
      </dgm:t>
    </dgm:pt>
    <dgm:pt modelId="{CE0AB05D-5733-49A4-99C5-F03A1029CFD5}" type="sibTrans" cxnId="{C090297D-DE0D-4990-9F15-80363AB31ADE}">
      <dgm:prSet/>
      <dgm:spPr/>
      <dgm:t>
        <a:bodyPr/>
        <a:lstStyle/>
        <a:p>
          <a:endParaRPr lang="en-US"/>
        </a:p>
      </dgm:t>
    </dgm:pt>
    <dgm:pt modelId="{95455147-DDE6-4FE6-91DE-E860D30C4D14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accent3">
                  <a:lumMod val="75000"/>
                </a:schemeClr>
              </a:solidFill>
            </a:rPr>
            <a:t>Cargo Handling Equipment</a:t>
          </a:r>
          <a:endParaRPr lang="en-US" b="1" dirty="0">
            <a:solidFill>
              <a:schemeClr val="accent3">
                <a:lumMod val="75000"/>
              </a:schemeClr>
            </a:solidFill>
          </a:endParaRPr>
        </a:p>
      </dgm:t>
    </dgm:pt>
    <dgm:pt modelId="{C7D33276-C3C4-4384-BC21-FED0F54DCECC}" type="parTrans" cxnId="{D46EE79A-4B17-40E6-9AF7-A54DF71964D0}">
      <dgm:prSet/>
      <dgm:spPr/>
      <dgm:t>
        <a:bodyPr/>
        <a:lstStyle/>
        <a:p>
          <a:endParaRPr lang="en-US"/>
        </a:p>
      </dgm:t>
    </dgm:pt>
    <dgm:pt modelId="{B92A3C38-2EEE-437F-B894-4AFD68762825}" type="sibTrans" cxnId="{D46EE79A-4B17-40E6-9AF7-A54DF71964D0}">
      <dgm:prSet/>
      <dgm:spPr/>
      <dgm:t>
        <a:bodyPr/>
        <a:lstStyle/>
        <a:p>
          <a:endParaRPr lang="en-US"/>
        </a:p>
      </dgm:t>
    </dgm:pt>
    <dgm:pt modelId="{BB47E920-FDE3-4AA4-AB09-F77AF61C2114}">
      <dgm:prSet phldrT="[Text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accent3">
                  <a:lumMod val="75000"/>
                </a:schemeClr>
              </a:solidFill>
            </a:rPr>
            <a:t>Rail</a:t>
          </a:r>
          <a:endParaRPr lang="en-US" b="1" dirty="0">
            <a:solidFill>
              <a:schemeClr val="accent3">
                <a:lumMod val="75000"/>
              </a:schemeClr>
            </a:solidFill>
          </a:endParaRPr>
        </a:p>
      </dgm:t>
    </dgm:pt>
    <dgm:pt modelId="{C4CB5696-CF60-4344-BEF7-CC3161BD6D64}" type="parTrans" cxnId="{89638E49-820A-4EA8-8250-BC06BCBB3882}">
      <dgm:prSet/>
      <dgm:spPr/>
      <dgm:t>
        <a:bodyPr/>
        <a:lstStyle/>
        <a:p>
          <a:endParaRPr lang="en-US"/>
        </a:p>
      </dgm:t>
    </dgm:pt>
    <dgm:pt modelId="{7A466EE8-55A0-4E8A-8F33-9695DDF81717}" type="sibTrans" cxnId="{89638E49-820A-4EA8-8250-BC06BCBB3882}">
      <dgm:prSet/>
      <dgm:spPr/>
      <dgm:t>
        <a:bodyPr/>
        <a:lstStyle/>
        <a:p>
          <a:endParaRPr lang="en-US"/>
        </a:p>
      </dgm:t>
    </dgm:pt>
    <dgm:pt modelId="{DAA426BA-B59A-4C98-8F02-8B43703C1D34}">
      <dgm:prSet phldrT="[Text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accent3">
                  <a:lumMod val="75000"/>
                </a:schemeClr>
              </a:solidFill>
            </a:rPr>
            <a:t>Mobile On-Road</a:t>
          </a:r>
          <a:endParaRPr lang="en-US" b="1" dirty="0">
            <a:solidFill>
              <a:schemeClr val="accent3">
                <a:lumMod val="75000"/>
              </a:schemeClr>
            </a:solidFill>
          </a:endParaRPr>
        </a:p>
      </dgm:t>
    </dgm:pt>
    <dgm:pt modelId="{995EF31C-18E5-49C1-B57D-FE849E9C5A42}" type="parTrans" cxnId="{9D6C4689-0816-4CDF-9ADD-35C881523226}">
      <dgm:prSet/>
      <dgm:spPr/>
      <dgm:t>
        <a:bodyPr/>
        <a:lstStyle/>
        <a:p>
          <a:endParaRPr lang="en-US"/>
        </a:p>
      </dgm:t>
    </dgm:pt>
    <dgm:pt modelId="{39441EFC-CCA8-4C0D-8789-D9284EA37831}" type="sibTrans" cxnId="{9D6C4689-0816-4CDF-9ADD-35C881523226}">
      <dgm:prSet/>
      <dgm:spPr/>
      <dgm:t>
        <a:bodyPr/>
        <a:lstStyle/>
        <a:p>
          <a:endParaRPr lang="en-US"/>
        </a:p>
      </dgm:t>
    </dgm:pt>
    <dgm:pt modelId="{431CBCBB-9B96-4974-9EDD-C8801FF1B969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accent3">
                  <a:lumMod val="75000"/>
                </a:schemeClr>
              </a:solidFill>
            </a:rPr>
            <a:t>Truck and Bus Regulation</a:t>
          </a:r>
          <a:endParaRPr lang="en-US" b="1" dirty="0">
            <a:solidFill>
              <a:schemeClr val="accent3">
                <a:lumMod val="75000"/>
              </a:schemeClr>
            </a:solidFill>
          </a:endParaRPr>
        </a:p>
      </dgm:t>
    </dgm:pt>
    <dgm:pt modelId="{00B5AF57-CE0A-4F0A-A3EA-EC78C1C6E83D}" type="parTrans" cxnId="{AFF81D68-3FB0-40A7-BB12-06061579FD5F}">
      <dgm:prSet/>
      <dgm:spPr/>
      <dgm:t>
        <a:bodyPr/>
        <a:lstStyle/>
        <a:p>
          <a:endParaRPr lang="en-US"/>
        </a:p>
      </dgm:t>
    </dgm:pt>
    <dgm:pt modelId="{2FF3EAE9-B8B2-46EB-BD4E-5B02C40FBCA6}" type="sibTrans" cxnId="{AFF81D68-3FB0-40A7-BB12-06061579FD5F}">
      <dgm:prSet/>
      <dgm:spPr/>
      <dgm:t>
        <a:bodyPr/>
        <a:lstStyle/>
        <a:p>
          <a:endParaRPr lang="en-US"/>
        </a:p>
      </dgm:t>
    </dgm:pt>
    <dgm:pt modelId="{51D5DB24-FB6E-4FBE-8901-23EBF6B0C96F}">
      <dgm:prSet phldrT="[Text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accent3">
                  <a:lumMod val="75000"/>
                </a:schemeClr>
              </a:solidFill>
            </a:rPr>
            <a:t>Other Toxics</a:t>
          </a:r>
          <a:endParaRPr lang="en-US" b="1" dirty="0">
            <a:solidFill>
              <a:schemeClr val="accent3">
                <a:lumMod val="75000"/>
              </a:schemeClr>
            </a:solidFill>
          </a:endParaRPr>
        </a:p>
      </dgm:t>
    </dgm:pt>
    <dgm:pt modelId="{94CF3A75-4EAB-4DC0-905E-B190755E01A9}" type="parTrans" cxnId="{AE34007B-6426-4DBE-B9CB-5EEF72D5DD2D}">
      <dgm:prSet/>
      <dgm:spPr/>
      <dgm:t>
        <a:bodyPr/>
        <a:lstStyle/>
        <a:p>
          <a:endParaRPr lang="en-US"/>
        </a:p>
      </dgm:t>
    </dgm:pt>
    <dgm:pt modelId="{894672A8-5615-47EE-8E58-BEEC3CDB3EB6}" type="sibTrans" cxnId="{AE34007B-6426-4DBE-B9CB-5EEF72D5DD2D}">
      <dgm:prSet/>
      <dgm:spPr/>
      <dgm:t>
        <a:bodyPr/>
        <a:lstStyle/>
        <a:p>
          <a:endParaRPr lang="en-US"/>
        </a:p>
      </dgm:t>
    </dgm:pt>
    <dgm:pt modelId="{1CA9A27D-C0A8-40C6-8775-2C7276AE1AFF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accent3">
                  <a:lumMod val="75000"/>
                </a:schemeClr>
              </a:solidFill>
            </a:rPr>
            <a:t>Chrome Plating Control Measure</a:t>
          </a:r>
        </a:p>
      </dgm:t>
    </dgm:pt>
    <dgm:pt modelId="{F126F4EF-19C4-4842-9A7E-87731B14DA5F}" type="parTrans" cxnId="{D258EBF0-0D34-4883-837A-95A134E2F9BB}">
      <dgm:prSet/>
      <dgm:spPr/>
      <dgm:t>
        <a:bodyPr/>
        <a:lstStyle/>
        <a:p>
          <a:endParaRPr lang="en-US"/>
        </a:p>
      </dgm:t>
    </dgm:pt>
    <dgm:pt modelId="{8CCD669C-EAC0-40DD-BF07-57C4BB6B7EB4}" type="sibTrans" cxnId="{D258EBF0-0D34-4883-837A-95A134E2F9BB}">
      <dgm:prSet/>
      <dgm:spPr/>
      <dgm:t>
        <a:bodyPr/>
        <a:lstStyle/>
        <a:p>
          <a:endParaRPr lang="en-US"/>
        </a:p>
      </dgm:t>
    </dgm:pt>
    <dgm:pt modelId="{F1B2BD8E-9683-4874-8EDA-9BDC5501238A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accent3">
                  <a:lumMod val="75000"/>
                </a:schemeClr>
              </a:solidFill>
            </a:rPr>
            <a:t>Composite Wood Control Measure</a:t>
          </a:r>
        </a:p>
      </dgm:t>
    </dgm:pt>
    <dgm:pt modelId="{0F9DF453-87E0-44F8-A329-0F29B0144CAD}" type="parTrans" cxnId="{ADBAC45C-B8BB-4187-A855-A974BCE24CC9}">
      <dgm:prSet/>
      <dgm:spPr/>
      <dgm:t>
        <a:bodyPr/>
        <a:lstStyle/>
        <a:p>
          <a:endParaRPr lang="en-US"/>
        </a:p>
      </dgm:t>
    </dgm:pt>
    <dgm:pt modelId="{1CB77897-3122-4082-B8F8-2469A5D1EE0C}" type="sibTrans" cxnId="{ADBAC45C-B8BB-4187-A855-A974BCE24CC9}">
      <dgm:prSet/>
      <dgm:spPr/>
      <dgm:t>
        <a:bodyPr/>
        <a:lstStyle/>
        <a:p>
          <a:endParaRPr lang="en-US"/>
        </a:p>
      </dgm:t>
    </dgm:pt>
    <dgm:pt modelId="{3BA9A800-CDFA-483B-9B9F-8F85045A0215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accent3">
                  <a:lumMod val="75000"/>
                </a:schemeClr>
              </a:solidFill>
            </a:rPr>
            <a:t>Drayage Trucks</a:t>
          </a:r>
          <a:endParaRPr lang="en-US" b="1" dirty="0">
            <a:solidFill>
              <a:schemeClr val="accent3">
                <a:lumMod val="75000"/>
              </a:schemeClr>
            </a:solidFill>
          </a:endParaRPr>
        </a:p>
      </dgm:t>
    </dgm:pt>
    <dgm:pt modelId="{9DE6818E-ECFE-424C-9456-0D7D2F309516}" type="parTrans" cxnId="{76188525-0A07-47A2-94DF-AC27841F9F9B}">
      <dgm:prSet/>
      <dgm:spPr/>
      <dgm:t>
        <a:bodyPr/>
        <a:lstStyle/>
        <a:p>
          <a:endParaRPr lang="en-US"/>
        </a:p>
      </dgm:t>
    </dgm:pt>
    <dgm:pt modelId="{7465EFFE-441D-402B-BBBD-C569A4E37842}" type="sibTrans" cxnId="{76188525-0A07-47A2-94DF-AC27841F9F9B}">
      <dgm:prSet/>
      <dgm:spPr/>
      <dgm:t>
        <a:bodyPr/>
        <a:lstStyle/>
        <a:p>
          <a:endParaRPr lang="en-US"/>
        </a:p>
      </dgm:t>
    </dgm:pt>
    <dgm:pt modelId="{C79F1ECD-8CE9-4749-9C3A-9EAD3E6D89B0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accent3">
                  <a:lumMod val="75000"/>
                </a:schemeClr>
              </a:solidFill>
            </a:rPr>
            <a:t>Heavy-Duty Vehicle Inspection Program</a:t>
          </a:r>
        </a:p>
      </dgm:t>
    </dgm:pt>
    <dgm:pt modelId="{4627EE48-F52D-4248-A779-ED105F6B0947}" type="parTrans" cxnId="{F7CF8FFC-8C34-474F-AFED-44E6FA9F041A}">
      <dgm:prSet/>
      <dgm:spPr/>
      <dgm:t>
        <a:bodyPr/>
        <a:lstStyle/>
        <a:p>
          <a:endParaRPr lang="en-US"/>
        </a:p>
      </dgm:t>
    </dgm:pt>
    <dgm:pt modelId="{B20DCBF8-8B82-4821-839B-5B685A73EDAA}" type="sibTrans" cxnId="{F7CF8FFC-8C34-474F-AFED-44E6FA9F041A}">
      <dgm:prSet/>
      <dgm:spPr/>
      <dgm:t>
        <a:bodyPr/>
        <a:lstStyle/>
        <a:p>
          <a:endParaRPr lang="en-US"/>
        </a:p>
      </dgm:t>
    </dgm:pt>
    <dgm:pt modelId="{6EF9FBAE-248F-4004-87FF-9EE0398BBA52}">
      <dgm:prSet phldrT="[Text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accent3">
                  <a:lumMod val="75000"/>
                </a:schemeClr>
              </a:solidFill>
            </a:rPr>
            <a:t>Mobile Off-Road</a:t>
          </a:r>
        </a:p>
      </dgm:t>
    </dgm:pt>
    <dgm:pt modelId="{8B2EDD4E-E3FB-417A-B4D7-FAD920C4819E}" type="parTrans" cxnId="{240FF577-59FA-414C-8159-4C75DD914A10}">
      <dgm:prSet/>
      <dgm:spPr/>
      <dgm:t>
        <a:bodyPr/>
        <a:lstStyle/>
        <a:p>
          <a:endParaRPr lang="en-US"/>
        </a:p>
      </dgm:t>
    </dgm:pt>
    <dgm:pt modelId="{10F24ED3-5DF6-48BE-B894-2C8EFB010C5F}" type="sibTrans" cxnId="{240FF577-59FA-414C-8159-4C75DD914A10}">
      <dgm:prSet/>
      <dgm:spPr/>
      <dgm:t>
        <a:bodyPr/>
        <a:lstStyle/>
        <a:p>
          <a:endParaRPr lang="en-US"/>
        </a:p>
      </dgm:t>
    </dgm:pt>
    <dgm:pt modelId="{BB7FA850-4EEE-4F61-A7CC-F4DF2FBA16D6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accent3">
                  <a:lumMod val="75000"/>
                </a:schemeClr>
              </a:solidFill>
            </a:rPr>
            <a:t>Off-Road Diesel Vehicle Regulation</a:t>
          </a:r>
        </a:p>
      </dgm:t>
    </dgm:pt>
    <dgm:pt modelId="{2931DB7F-A92F-48C8-A06A-0144B1BE4B4C}" type="parTrans" cxnId="{FCA518F0-1E7A-4668-A27B-62C8408BA264}">
      <dgm:prSet/>
      <dgm:spPr/>
      <dgm:t>
        <a:bodyPr/>
        <a:lstStyle/>
        <a:p>
          <a:endParaRPr lang="en-US"/>
        </a:p>
      </dgm:t>
    </dgm:pt>
    <dgm:pt modelId="{D3CA9AF2-D01E-46B7-A052-F107C29AF449}" type="sibTrans" cxnId="{FCA518F0-1E7A-4668-A27B-62C8408BA264}">
      <dgm:prSet/>
      <dgm:spPr/>
      <dgm:t>
        <a:bodyPr/>
        <a:lstStyle/>
        <a:p>
          <a:endParaRPr lang="en-US"/>
        </a:p>
      </dgm:t>
    </dgm:pt>
    <dgm:pt modelId="{3EB2B10A-0713-4E28-B9B6-F6BF4D00DA99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accent3">
                  <a:lumMod val="75000"/>
                </a:schemeClr>
              </a:solidFill>
            </a:rPr>
            <a:t>Small Off-Road Engines</a:t>
          </a:r>
        </a:p>
      </dgm:t>
    </dgm:pt>
    <dgm:pt modelId="{71387A58-0F35-4495-B51B-3E78102151DC}" type="parTrans" cxnId="{88E65C3B-C8DA-4463-A643-02BA171FDD58}">
      <dgm:prSet/>
      <dgm:spPr/>
      <dgm:t>
        <a:bodyPr/>
        <a:lstStyle/>
        <a:p>
          <a:endParaRPr lang="en-US"/>
        </a:p>
      </dgm:t>
    </dgm:pt>
    <dgm:pt modelId="{8E879676-06AF-4F16-8989-C00543D2CDF6}" type="sibTrans" cxnId="{88E65C3B-C8DA-4463-A643-02BA171FDD58}">
      <dgm:prSet/>
      <dgm:spPr/>
      <dgm:t>
        <a:bodyPr/>
        <a:lstStyle/>
        <a:p>
          <a:endParaRPr lang="en-US"/>
        </a:p>
      </dgm:t>
    </dgm:pt>
    <dgm:pt modelId="{41E89D9C-BF9B-4DC4-A2E9-803EBF91437B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accent3">
                  <a:lumMod val="75000"/>
                </a:schemeClr>
              </a:solidFill>
            </a:rPr>
            <a:t>Drayage Trucks</a:t>
          </a:r>
          <a:endParaRPr lang="en-US" b="1" dirty="0">
            <a:solidFill>
              <a:schemeClr val="accent3">
                <a:lumMod val="75000"/>
              </a:schemeClr>
            </a:solidFill>
          </a:endParaRPr>
        </a:p>
      </dgm:t>
    </dgm:pt>
    <dgm:pt modelId="{FFD441FC-9DA7-47D8-9229-DEE53A1EF5D5}" type="parTrans" cxnId="{707AFE88-D377-48CE-AF8F-F860C8124AB6}">
      <dgm:prSet/>
      <dgm:spPr/>
      <dgm:t>
        <a:bodyPr/>
        <a:lstStyle/>
        <a:p>
          <a:endParaRPr lang="en-US"/>
        </a:p>
      </dgm:t>
    </dgm:pt>
    <dgm:pt modelId="{44039925-B90A-4ACF-B7E9-0630ACB028E1}" type="sibTrans" cxnId="{707AFE88-D377-48CE-AF8F-F860C8124AB6}">
      <dgm:prSet/>
      <dgm:spPr/>
      <dgm:t>
        <a:bodyPr/>
        <a:lstStyle/>
        <a:p>
          <a:endParaRPr lang="en-US"/>
        </a:p>
      </dgm:t>
    </dgm:pt>
    <dgm:pt modelId="{6287FC5B-DBC6-4D8B-84A8-8C6906E90B42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accent3">
                  <a:lumMod val="75000"/>
                </a:schemeClr>
              </a:solidFill>
            </a:rPr>
            <a:t>Cargo Handling Equipment</a:t>
          </a:r>
          <a:endParaRPr lang="en-US" b="1" dirty="0">
            <a:solidFill>
              <a:schemeClr val="accent3">
                <a:lumMod val="75000"/>
              </a:schemeClr>
            </a:solidFill>
          </a:endParaRPr>
        </a:p>
      </dgm:t>
    </dgm:pt>
    <dgm:pt modelId="{395A2253-65EC-4BB4-B45E-511F92A030FB}" type="parTrans" cxnId="{0DE58433-BF55-4AB0-BD51-AC38599BE268}">
      <dgm:prSet/>
      <dgm:spPr/>
      <dgm:t>
        <a:bodyPr/>
        <a:lstStyle/>
        <a:p>
          <a:endParaRPr lang="en-US"/>
        </a:p>
      </dgm:t>
    </dgm:pt>
    <dgm:pt modelId="{D01CE1A2-FC6A-4EC3-A8BF-D31807C7EDDC}" type="sibTrans" cxnId="{0DE58433-BF55-4AB0-BD51-AC38599BE268}">
      <dgm:prSet/>
      <dgm:spPr/>
      <dgm:t>
        <a:bodyPr/>
        <a:lstStyle/>
        <a:p>
          <a:endParaRPr lang="en-US"/>
        </a:p>
      </dgm:t>
    </dgm:pt>
    <dgm:pt modelId="{FC920351-8C4D-4C27-865A-09036066E597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accent3">
                  <a:lumMod val="75000"/>
                </a:schemeClr>
              </a:solidFill>
            </a:rPr>
            <a:t>Truck Idling </a:t>
          </a:r>
          <a:br>
            <a:rPr lang="en-US" b="1" dirty="0" smtClean="0">
              <a:solidFill>
                <a:schemeClr val="accent3">
                  <a:lumMod val="75000"/>
                </a:schemeClr>
              </a:solidFill>
            </a:rPr>
          </a:br>
          <a:r>
            <a:rPr lang="en-US" b="1" dirty="0" smtClean="0">
              <a:solidFill>
                <a:schemeClr val="accent3">
                  <a:lumMod val="75000"/>
                </a:schemeClr>
              </a:solidFill>
            </a:rPr>
            <a:t>Control Measure</a:t>
          </a:r>
        </a:p>
      </dgm:t>
    </dgm:pt>
    <dgm:pt modelId="{2DF33E21-4310-4488-A204-764865154B82}" type="parTrans" cxnId="{1DFB882E-1270-426C-BF87-C7709D99DCA1}">
      <dgm:prSet/>
      <dgm:spPr/>
      <dgm:t>
        <a:bodyPr/>
        <a:lstStyle/>
        <a:p>
          <a:endParaRPr lang="en-US"/>
        </a:p>
      </dgm:t>
    </dgm:pt>
    <dgm:pt modelId="{3B757C43-54E6-44D3-9E95-11CC3208BE2E}" type="sibTrans" cxnId="{1DFB882E-1270-426C-BF87-C7709D99DCA1}">
      <dgm:prSet/>
      <dgm:spPr/>
      <dgm:t>
        <a:bodyPr/>
        <a:lstStyle/>
        <a:p>
          <a:endParaRPr lang="en-US"/>
        </a:p>
      </dgm:t>
    </dgm:pt>
    <dgm:pt modelId="{0658BCBF-0F43-4313-8BC4-124775718743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b="1" smtClean="0">
              <a:solidFill>
                <a:schemeClr val="accent3">
                  <a:lumMod val="75000"/>
                </a:schemeClr>
              </a:solidFill>
            </a:rPr>
            <a:t>Shore Power</a:t>
          </a:r>
          <a:endParaRPr lang="en-US" b="1" dirty="0">
            <a:solidFill>
              <a:schemeClr val="accent3">
                <a:lumMod val="75000"/>
              </a:schemeClr>
            </a:solidFill>
          </a:endParaRPr>
        </a:p>
      </dgm:t>
    </dgm:pt>
    <dgm:pt modelId="{BE6D94F8-8FC6-4027-A1BA-A6FD74F3081E}" type="parTrans" cxnId="{7798EDE9-0DD9-4ED1-B3FA-621DBA842E1E}">
      <dgm:prSet/>
      <dgm:spPr/>
      <dgm:t>
        <a:bodyPr/>
        <a:lstStyle/>
        <a:p>
          <a:endParaRPr lang="en-US"/>
        </a:p>
      </dgm:t>
    </dgm:pt>
    <dgm:pt modelId="{86A9D2EB-FF8E-4383-ADAE-A4175C429A2C}" type="sibTrans" cxnId="{7798EDE9-0DD9-4ED1-B3FA-621DBA842E1E}">
      <dgm:prSet/>
      <dgm:spPr/>
      <dgm:t>
        <a:bodyPr/>
        <a:lstStyle/>
        <a:p>
          <a:endParaRPr lang="en-US"/>
        </a:p>
      </dgm:t>
    </dgm:pt>
    <dgm:pt modelId="{C2EEEF87-1A0A-468F-91D1-CCF5E5E8A8A5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accent3">
                  <a:lumMod val="75000"/>
                </a:schemeClr>
              </a:solidFill>
            </a:rPr>
            <a:t>Ocean-Going </a:t>
          </a:r>
          <a:br>
            <a:rPr lang="en-US" b="1" dirty="0" smtClean="0">
              <a:solidFill>
                <a:schemeClr val="accent3">
                  <a:lumMod val="75000"/>
                </a:schemeClr>
              </a:solidFill>
            </a:rPr>
          </a:br>
          <a:r>
            <a:rPr lang="en-US" b="1" dirty="0" smtClean="0">
              <a:solidFill>
                <a:schemeClr val="accent3">
                  <a:lumMod val="75000"/>
                </a:schemeClr>
              </a:solidFill>
            </a:rPr>
            <a:t>Vessels Fuel Rule</a:t>
          </a:r>
          <a:endParaRPr lang="en-US" b="1" dirty="0">
            <a:solidFill>
              <a:schemeClr val="accent3">
                <a:lumMod val="75000"/>
              </a:schemeClr>
            </a:solidFill>
          </a:endParaRPr>
        </a:p>
      </dgm:t>
    </dgm:pt>
    <dgm:pt modelId="{13F410F7-A409-4034-80FA-9E585DA9E2C3}" type="parTrans" cxnId="{03BD5E6B-F3F2-40C2-B58F-68F56B7C55F4}">
      <dgm:prSet/>
      <dgm:spPr/>
      <dgm:t>
        <a:bodyPr/>
        <a:lstStyle/>
        <a:p>
          <a:endParaRPr lang="en-US"/>
        </a:p>
      </dgm:t>
    </dgm:pt>
    <dgm:pt modelId="{9EB5C60A-7C41-4A5E-8023-34950AB215AF}" type="sibTrans" cxnId="{03BD5E6B-F3F2-40C2-B58F-68F56B7C55F4}">
      <dgm:prSet/>
      <dgm:spPr/>
      <dgm:t>
        <a:bodyPr/>
        <a:lstStyle/>
        <a:p>
          <a:endParaRPr lang="en-US"/>
        </a:p>
      </dgm:t>
    </dgm:pt>
    <dgm:pt modelId="{A05B7A2D-9368-4720-9ABE-9723C3410F0C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accent3">
                  <a:lumMod val="75000"/>
                </a:schemeClr>
              </a:solidFill>
            </a:rPr>
            <a:t>Transport Refrigeration Unit</a:t>
          </a:r>
        </a:p>
      </dgm:t>
    </dgm:pt>
    <dgm:pt modelId="{458B7D9D-CDF4-49D4-91B8-08092401E4FA}" type="parTrans" cxnId="{F020C9B2-03FD-4585-AFC3-429E3771D8C2}">
      <dgm:prSet/>
      <dgm:spPr/>
      <dgm:t>
        <a:bodyPr/>
        <a:lstStyle/>
        <a:p>
          <a:endParaRPr lang="en-US"/>
        </a:p>
      </dgm:t>
    </dgm:pt>
    <dgm:pt modelId="{EE36F131-F729-49BA-BBC1-D5230B57FBFD}" type="sibTrans" cxnId="{F020C9B2-03FD-4585-AFC3-429E3771D8C2}">
      <dgm:prSet/>
      <dgm:spPr/>
      <dgm:t>
        <a:bodyPr/>
        <a:lstStyle/>
        <a:p>
          <a:endParaRPr lang="en-US"/>
        </a:p>
      </dgm:t>
    </dgm:pt>
    <dgm:pt modelId="{4A2090F1-F742-4C7B-9721-BF1C020F5963}" type="pres">
      <dgm:prSet presAssocID="{FF22ED66-620D-443C-AB82-D64A949FEB2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BD109B-088F-432C-83AC-4F18A84A5DAF}" type="pres">
      <dgm:prSet presAssocID="{A2D57D55-D86C-4258-81A2-A4788B9A1585}" presName="compNode" presStyleCnt="0"/>
      <dgm:spPr/>
      <dgm:t>
        <a:bodyPr/>
        <a:lstStyle/>
        <a:p>
          <a:endParaRPr lang="en-US"/>
        </a:p>
      </dgm:t>
    </dgm:pt>
    <dgm:pt modelId="{98543927-B363-493C-9C53-E17817B16947}" type="pres">
      <dgm:prSet presAssocID="{A2D57D55-D86C-4258-81A2-A4788B9A1585}" presName="aNode" presStyleLbl="bgShp" presStyleIdx="0" presStyleCnt="5"/>
      <dgm:spPr/>
      <dgm:t>
        <a:bodyPr/>
        <a:lstStyle/>
        <a:p>
          <a:endParaRPr lang="en-US"/>
        </a:p>
      </dgm:t>
    </dgm:pt>
    <dgm:pt modelId="{7A70345E-C6EE-4532-A142-DF4BA8ECE2D9}" type="pres">
      <dgm:prSet presAssocID="{A2D57D55-D86C-4258-81A2-A4788B9A1585}" presName="textNode" presStyleLbl="bgShp" presStyleIdx="0" presStyleCnt="5"/>
      <dgm:spPr/>
      <dgm:t>
        <a:bodyPr/>
        <a:lstStyle/>
        <a:p>
          <a:endParaRPr lang="en-US"/>
        </a:p>
      </dgm:t>
    </dgm:pt>
    <dgm:pt modelId="{1EC2EC79-F2A0-4862-AB15-1DED76E3C2A2}" type="pres">
      <dgm:prSet presAssocID="{A2D57D55-D86C-4258-81A2-A4788B9A1585}" presName="compChildNode" presStyleCnt="0"/>
      <dgm:spPr/>
      <dgm:t>
        <a:bodyPr/>
        <a:lstStyle/>
        <a:p>
          <a:endParaRPr lang="en-US"/>
        </a:p>
      </dgm:t>
    </dgm:pt>
    <dgm:pt modelId="{6F729450-40FE-4CF2-9D3B-0321AD372024}" type="pres">
      <dgm:prSet presAssocID="{A2D57D55-D86C-4258-81A2-A4788B9A1585}" presName="theInnerList" presStyleCnt="0"/>
      <dgm:spPr/>
      <dgm:t>
        <a:bodyPr/>
        <a:lstStyle/>
        <a:p>
          <a:endParaRPr lang="en-US"/>
        </a:p>
      </dgm:t>
    </dgm:pt>
    <dgm:pt modelId="{CF8816EA-4EB6-4BD6-8DB6-E64C3C652333}" type="pres">
      <dgm:prSet presAssocID="{2D9F5306-DF30-473B-8C78-6B4DAFDA1154}" presName="child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4E0B2-2B57-47B3-A915-F445D2F46218}" type="pres">
      <dgm:prSet presAssocID="{2D9F5306-DF30-473B-8C78-6B4DAFDA1154}" presName="aSpace2" presStyleCnt="0"/>
      <dgm:spPr/>
      <dgm:t>
        <a:bodyPr/>
        <a:lstStyle/>
        <a:p>
          <a:endParaRPr lang="en-US"/>
        </a:p>
      </dgm:t>
    </dgm:pt>
    <dgm:pt modelId="{3741F575-0203-4AF1-831D-E4B94ABA6D8C}" type="pres">
      <dgm:prSet presAssocID="{0658BCBF-0F43-4313-8BC4-124775718743}" presName="child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68980-696D-4927-990E-6D6FFD76BE0F}" type="pres">
      <dgm:prSet presAssocID="{0658BCBF-0F43-4313-8BC4-124775718743}" presName="aSpace2" presStyleCnt="0"/>
      <dgm:spPr/>
    </dgm:pt>
    <dgm:pt modelId="{E6446505-D578-4A73-9CBC-1D1F74E17AA5}" type="pres">
      <dgm:prSet presAssocID="{C2EEEF87-1A0A-468F-91D1-CCF5E5E8A8A5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44C75-DF98-4E8A-BE42-FE8F9A2CF596}" type="pres">
      <dgm:prSet presAssocID="{C2EEEF87-1A0A-468F-91D1-CCF5E5E8A8A5}" presName="aSpace2" presStyleCnt="0"/>
      <dgm:spPr/>
    </dgm:pt>
    <dgm:pt modelId="{A905B8B5-6454-4587-B1D1-1CA1AD681E75}" type="pres">
      <dgm:prSet presAssocID="{95455147-DDE6-4FE6-91DE-E860D30C4D14}" presName="child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D7F1F-64A1-403B-9F4D-4DD26F400875}" type="pres">
      <dgm:prSet presAssocID="{95455147-DDE6-4FE6-91DE-E860D30C4D14}" presName="aSpace2" presStyleCnt="0"/>
      <dgm:spPr/>
      <dgm:t>
        <a:bodyPr/>
        <a:lstStyle/>
        <a:p>
          <a:endParaRPr lang="en-US"/>
        </a:p>
      </dgm:t>
    </dgm:pt>
    <dgm:pt modelId="{4656A254-1C3D-4A49-AD76-0D76C5BC51C8}" type="pres">
      <dgm:prSet presAssocID="{3BA9A800-CDFA-483B-9B9F-8F85045A0215}" presName="child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657AC-4BF4-4369-A0E5-36453153DFA6}" type="pres">
      <dgm:prSet presAssocID="{A2D57D55-D86C-4258-81A2-A4788B9A1585}" presName="aSpace" presStyleCnt="0"/>
      <dgm:spPr/>
      <dgm:t>
        <a:bodyPr/>
        <a:lstStyle/>
        <a:p>
          <a:endParaRPr lang="en-US"/>
        </a:p>
      </dgm:t>
    </dgm:pt>
    <dgm:pt modelId="{A1D7DA23-F8B8-4FEF-8C45-73474E304174}" type="pres">
      <dgm:prSet presAssocID="{BB47E920-FDE3-4AA4-AB09-F77AF61C2114}" presName="compNode" presStyleCnt="0"/>
      <dgm:spPr/>
      <dgm:t>
        <a:bodyPr/>
        <a:lstStyle/>
        <a:p>
          <a:endParaRPr lang="en-US"/>
        </a:p>
      </dgm:t>
    </dgm:pt>
    <dgm:pt modelId="{BB1951D9-E5E1-4D67-A49E-F306E7420DCE}" type="pres">
      <dgm:prSet presAssocID="{BB47E920-FDE3-4AA4-AB09-F77AF61C2114}" presName="aNode" presStyleLbl="bgShp" presStyleIdx="1" presStyleCnt="5"/>
      <dgm:spPr/>
      <dgm:t>
        <a:bodyPr/>
        <a:lstStyle/>
        <a:p>
          <a:endParaRPr lang="en-US"/>
        </a:p>
      </dgm:t>
    </dgm:pt>
    <dgm:pt modelId="{4AD57FB8-F910-44CC-92F5-274DC4ED10E1}" type="pres">
      <dgm:prSet presAssocID="{BB47E920-FDE3-4AA4-AB09-F77AF61C2114}" presName="textNode" presStyleLbl="bgShp" presStyleIdx="1" presStyleCnt="5"/>
      <dgm:spPr/>
      <dgm:t>
        <a:bodyPr/>
        <a:lstStyle/>
        <a:p>
          <a:endParaRPr lang="en-US"/>
        </a:p>
      </dgm:t>
    </dgm:pt>
    <dgm:pt modelId="{B71F0EC3-38A1-4039-B3FE-0C022F3E8F8D}" type="pres">
      <dgm:prSet presAssocID="{BB47E920-FDE3-4AA4-AB09-F77AF61C2114}" presName="compChildNode" presStyleCnt="0"/>
      <dgm:spPr/>
      <dgm:t>
        <a:bodyPr/>
        <a:lstStyle/>
        <a:p>
          <a:endParaRPr lang="en-US"/>
        </a:p>
      </dgm:t>
    </dgm:pt>
    <dgm:pt modelId="{6AEBBFF2-9457-4C24-B1F5-EC5534C2EF83}" type="pres">
      <dgm:prSet presAssocID="{BB47E920-FDE3-4AA4-AB09-F77AF61C2114}" presName="theInnerList" presStyleCnt="0"/>
      <dgm:spPr/>
      <dgm:t>
        <a:bodyPr/>
        <a:lstStyle/>
        <a:p>
          <a:endParaRPr lang="en-US"/>
        </a:p>
      </dgm:t>
    </dgm:pt>
    <dgm:pt modelId="{CEC0EC7B-820D-4D2F-962B-2DA9AB444283}" type="pres">
      <dgm:prSet presAssocID="{6287FC5B-DBC6-4D8B-84A8-8C6906E90B42}" presName="child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161DA-CDAE-4842-BAD5-87059B456497}" type="pres">
      <dgm:prSet presAssocID="{6287FC5B-DBC6-4D8B-84A8-8C6906E90B42}" presName="aSpace2" presStyleCnt="0"/>
      <dgm:spPr/>
      <dgm:t>
        <a:bodyPr/>
        <a:lstStyle/>
        <a:p>
          <a:endParaRPr lang="en-US"/>
        </a:p>
      </dgm:t>
    </dgm:pt>
    <dgm:pt modelId="{577337FD-A632-4D0B-AECB-CC0D9CBAEB58}" type="pres">
      <dgm:prSet presAssocID="{41E89D9C-BF9B-4DC4-A2E9-803EBF91437B}" presName="child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FF73F-4247-428A-8677-FE5F5A829457}" type="pres">
      <dgm:prSet presAssocID="{BB47E920-FDE3-4AA4-AB09-F77AF61C2114}" presName="aSpace" presStyleCnt="0"/>
      <dgm:spPr/>
      <dgm:t>
        <a:bodyPr/>
        <a:lstStyle/>
        <a:p>
          <a:endParaRPr lang="en-US"/>
        </a:p>
      </dgm:t>
    </dgm:pt>
    <dgm:pt modelId="{58A8157C-D840-4AFE-BE6A-78DDBD781B8B}" type="pres">
      <dgm:prSet presAssocID="{DAA426BA-B59A-4C98-8F02-8B43703C1D34}" presName="compNode" presStyleCnt="0"/>
      <dgm:spPr/>
      <dgm:t>
        <a:bodyPr/>
        <a:lstStyle/>
        <a:p>
          <a:endParaRPr lang="en-US"/>
        </a:p>
      </dgm:t>
    </dgm:pt>
    <dgm:pt modelId="{1CDF2C32-BBE7-47C1-A78B-84450A3A7B0D}" type="pres">
      <dgm:prSet presAssocID="{DAA426BA-B59A-4C98-8F02-8B43703C1D34}" presName="aNode" presStyleLbl="bgShp" presStyleIdx="2" presStyleCnt="5"/>
      <dgm:spPr/>
      <dgm:t>
        <a:bodyPr/>
        <a:lstStyle/>
        <a:p>
          <a:endParaRPr lang="en-US"/>
        </a:p>
      </dgm:t>
    </dgm:pt>
    <dgm:pt modelId="{C45D5A77-767E-440D-9FB7-1D7C7638BD0B}" type="pres">
      <dgm:prSet presAssocID="{DAA426BA-B59A-4C98-8F02-8B43703C1D34}" presName="textNode" presStyleLbl="bgShp" presStyleIdx="2" presStyleCnt="5"/>
      <dgm:spPr/>
      <dgm:t>
        <a:bodyPr/>
        <a:lstStyle/>
        <a:p>
          <a:endParaRPr lang="en-US"/>
        </a:p>
      </dgm:t>
    </dgm:pt>
    <dgm:pt modelId="{A324D528-A14C-4A69-8068-6BE0D0ED6CCE}" type="pres">
      <dgm:prSet presAssocID="{DAA426BA-B59A-4C98-8F02-8B43703C1D34}" presName="compChildNode" presStyleCnt="0"/>
      <dgm:spPr/>
      <dgm:t>
        <a:bodyPr/>
        <a:lstStyle/>
        <a:p>
          <a:endParaRPr lang="en-US"/>
        </a:p>
      </dgm:t>
    </dgm:pt>
    <dgm:pt modelId="{8B7CB82F-2723-497B-8AFC-BC3DAE75905E}" type="pres">
      <dgm:prSet presAssocID="{DAA426BA-B59A-4C98-8F02-8B43703C1D34}" presName="theInnerList" presStyleCnt="0"/>
      <dgm:spPr/>
      <dgm:t>
        <a:bodyPr/>
        <a:lstStyle/>
        <a:p>
          <a:endParaRPr lang="en-US"/>
        </a:p>
      </dgm:t>
    </dgm:pt>
    <dgm:pt modelId="{3ED42E5D-DCB7-45A8-9364-00CB3D135F07}" type="pres">
      <dgm:prSet presAssocID="{431CBCBB-9B96-4974-9EDD-C8801FF1B969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65135-D52C-43FF-A920-91A1471293ED}" type="pres">
      <dgm:prSet presAssocID="{431CBCBB-9B96-4974-9EDD-C8801FF1B969}" presName="aSpace2" presStyleCnt="0"/>
      <dgm:spPr/>
      <dgm:t>
        <a:bodyPr/>
        <a:lstStyle/>
        <a:p>
          <a:endParaRPr lang="en-US"/>
        </a:p>
      </dgm:t>
    </dgm:pt>
    <dgm:pt modelId="{65508384-BBBB-43D0-ACBC-AF2D3E88FA96}" type="pres">
      <dgm:prSet presAssocID="{C79F1ECD-8CE9-4749-9C3A-9EAD3E6D89B0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DD5F0F-3C4A-438E-9AB9-94E774B3E691}" type="pres">
      <dgm:prSet presAssocID="{C79F1ECD-8CE9-4749-9C3A-9EAD3E6D89B0}" presName="aSpace2" presStyleCnt="0"/>
      <dgm:spPr/>
    </dgm:pt>
    <dgm:pt modelId="{DF50386C-E192-41CC-A665-C634E938C9B7}" type="pres">
      <dgm:prSet presAssocID="{FC920351-8C4D-4C27-865A-09036066E597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C4E8BC-890A-415A-961C-8D68A7FEAE93}" type="pres">
      <dgm:prSet presAssocID="{DAA426BA-B59A-4C98-8F02-8B43703C1D34}" presName="aSpace" presStyleCnt="0"/>
      <dgm:spPr/>
      <dgm:t>
        <a:bodyPr/>
        <a:lstStyle/>
        <a:p>
          <a:endParaRPr lang="en-US"/>
        </a:p>
      </dgm:t>
    </dgm:pt>
    <dgm:pt modelId="{596C64CA-3625-4495-B104-D2E3A13E3547}" type="pres">
      <dgm:prSet presAssocID="{6EF9FBAE-248F-4004-87FF-9EE0398BBA52}" presName="compNode" presStyleCnt="0"/>
      <dgm:spPr/>
      <dgm:t>
        <a:bodyPr/>
        <a:lstStyle/>
        <a:p>
          <a:endParaRPr lang="en-US"/>
        </a:p>
      </dgm:t>
    </dgm:pt>
    <dgm:pt modelId="{39F9A16F-8E23-4579-B50D-A6A383E65784}" type="pres">
      <dgm:prSet presAssocID="{6EF9FBAE-248F-4004-87FF-9EE0398BBA52}" presName="aNode" presStyleLbl="bgShp" presStyleIdx="3" presStyleCnt="5"/>
      <dgm:spPr/>
      <dgm:t>
        <a:bodyPr/>
        <a:lstStyle/>
        <a:p>
          <a:endParaRPr lang="en-US"/>
        </a:p>
      </dgm:t>
    </dgm:pt>
    <dgm:pt modelId="{C6C26A43-DA91-44DA-858E-407660C1F6CC}" type="pres">
      <dgm:prSet presAssocID="{6EF9FBAE-248F-4004-87FF-9EE0398BBA52}" presName="textNode" presStyleLbl="bgShp" presStyleIdx="3" presStyleCnt="5"/>
      <dgm:spPr/>
      <dgm:t>
        <a:bodyPr/>
        <a:lstStyle/>
        <a:p>
          <a:endParaRPr lang="en-US"/>
        </a:p>
      </dgm:t>
    </dgm:pt>
    <dgm:pt modelId="{58938143-9A13-464A-9F3D-F37AE8B94633}" type="pres">
      <dgm:prSet presAssocID="{6EF9FBAE-248F-4004-87FF-9EE0398BBA52}" presName="compChildNode" presStyleCnt="0"/>
      <dgm:spPr/>
      <dgm:t>
        <a:bodyPr/>
        <a:lstStyle/>
        <a:p>
          <a:endParaRPr lang="en-US"/>
        </a:p>
      </dgm:t>
    </dgm:pt>
    <dgm:pt modelId="{02AE9A11-F146-41DA-A2BC-F540BF5036F5}" type="pres">
      <dgm:prSet presAssocID="{6EF9FBAE-248F-4004-87FF-9EE0398BBA52}" presName="theInnerList" presStyleCnt="0"/>
      <dgm:spPr/>
      <dgm:t>
        <a:bodyPr/>
        <a:lstStyle/>
        <a:p>
          <a:endParaRPr lang="en-US"/>
        </a:p>
      </dgm:t>
    </dgm:pt>
    <dgm:pt modelId="{31E39319-592C-46BD-938A-F338042C1337}" type="pres">
      <dgm:prSet presAssocID="{A05B7A2D-9368-4720-9ABE-9723C3410F0C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94786-EAC2-4C7B-A4FA-07981D9308CF}" type="pres">
      <dgm:prSet presAssocID="{A05B7A2D-9368-4720-9ABE-9723C3410F0C}" presName="aSpace2" presStyleCnt="0"/>
      <dgm:spPr/>
    </dgm:pt>
    <dgm:pt modelId="{ADD6466D-53A8-486A-A842-1863FDE6E1FD}" type="pres">
      <dgm:prSet presAssocID="{BB7FA850-4EEE-4F61-A7CC-F4DF2FBA16D6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CA2F4E-3851-4E4F-BB29-3D9285AAAFE3}" type="pres">
      <dgm:prSet presAssocID="{BB7FA850-4EEE-4F61-A7CC-F4DF2FBA16D6}" presName="aSpace2" presStyleCnt="0"/>
      <dgm:spPr/>
      <dgm:t>
        <a:bodyPr/>
        <a:lstStyle/>
        <a:p>
          <a:endParaRPr lang="en-US"/>
        </a:p>
      </dgm:t>
    </dgm:pt>
    <dgm:pt modelId="{087FBD1E-5D3E-404B-B61D-73B54428FF8A}" type="pres">
      <dgm:prSet presAssocID="{3EB2B10A-0713-4E28-B9B6-F6BF4D00DA99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51F38B-C8BB-42FB-86F9-5415F98284EE}" type="pres">
      <dgm:prSet presAssocID="{6EF9FBAE-248F-4004-87FF-9EE0398BBA52}" presName="aSpace" presStyleCnt="0"/>
      <dgm:spPr/>
      <dgm:t>
        <a:bodyPr/>
        <a:lstStyle/>
        <a:p>
          <a:endParaRPr lang="en-US"/>
        </a:p>
      </dgm:t>
    </dgm:pt>
    <dgm:pt modelId="{15C89569-8A86-492B-8E71-20BC41220D4C}" type="pres">
      <dgm:prSet presAssocID="{51D5DB24-FB6E-4FBE-8901-23EBF6B0C96F}" presName="compNode" presStyleCnt="0"/>
      <dgm:spPr/>
      <dgm:t>
        <a:bodyPr/>
        <a:lstStyle/>
        <a:p>
          <a:endParaRPr lang="en-US"/>
        </a:p>
      </dgm:t>
    </dgm:pt>
    <dgm:pt modelId="{D3F63596-CA67-4795-AF81-4072EF7756CF}" type="pres">
      <dgm:prSet presAssocID="{51D5DB24-FB6E-4FBE-8901-23EBF6B0C96F}" presName="aNode" presStyleLbl="bgShp" presStyleIdx="4" presStyleCnt="5"/>
      <dgm:spPr/>
      <dgm:t>
        <a:bodyPr/>
        <a:lstStyle/>
        <a:p>
          <a:endParaRPr lang="en-US"/>
        </a:p>
      </dgm:t>
    </dgm:pt>
    <dgm:pt modelId="{2E09180D-A456-439B-A5F4-1821B5864EB5}" type="pres">
      <dgm:prSet presAssocID="{51D5DB24-FB6E-4FBE-8901-23EBF6B0C96F}" presName="textNode" presStyleLbl="bgShp" presStyleIdx="4" presStyleCnt="5"/>
      <dgm:spPr/>
      <dgm:t>
        <a:bodyPr/>
        <a:lstStyle/>
        <a:p>
          <a:endParaRPr lang="en-US"/>
        </a:p>
      </dgm:t>
    </dgm:pt>
    <dgm:pt modelId="{191DDC2C-740C-4155-803E-26A7B8C80326}" type="pres">
      <dgm:prSet presAssocID="{51D5DB24-FB6E-4FBE-8901-23EBF6B0C96F}" presName="compChildNode" presStyleCnt="0"/>
      <dgm:spPr/>
      <dgm:t>
        <a:bodyPr/>
        <a:lstStyle/>
        <a:p>
          <a:endParaRPr lang="en-US"/>
        </a:p>
      </dgm:t>
    </dgm:pt>
    <dgm:pt modelId="{33B53D48-A020-4571-A136-1A0AFE127C1F}" type="pres">
      <dgm:prSet presAssocID="{51D5DB24-FB6E-4FBE-8901-23EBF6B0C96F}" presName="theInnerList" presStyleCnt="0"/>
      <dgm:spPr/>
      <dgm:t>
        <a:bodyPr/>
        <a:lstStyle/>
        <a:p>
          <a:endParaRPr lang="en-US"/>
        </a:p>
      </dgm:t>
    </dgm:pt>
    <dgm:pt modelId="{98D05FF1-D7C1-4985-BF1D-05E0C283C5B9}" type="pres">
      <dgm:prSet presAssocID="{1CA9A27D-C0A8-40C6-8775-2C7276AE1AFF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6B2270-F946-45D2-878B-5A8874F25CDB}" type="pres">
      <dgm:prSet presAssocID="{1CA9A27D-C0A8-40C6-8775-2C7276AE1AFF}" presName="aSpace2" presStyleCnt="0"/>
      <dgm:spPr/>
      <dgm:t>
        <a:bodyPr/>
        <a:lstStyle/>
        <a:p>
          <a:endParaRPr lang="en-US"/>
        </a:p>
      </dgm:t>
    </dgm:pt>
    <dgm:pt modelId="{F44A7964-25BF-4EA3-8E15-0DB90040CB7C}" type="pres">
      <dgm:prSet presAssocID="{F1B2BD8E-9683-4874-8EDA-9BDC5501238A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4BE1C6-D144-4B69-864E-123D68CA0858}" type="presOf" srcId="{A2D57D55-D86C-4258-81A2-A4788B9A1585}" destId="{7A70345E-C6EE-4532-A142-DF4BA8ECE2D9}" srcOrd="1" destOrd="0" presId="urn:microsoft.com/office/officeart/2005/8/layout/lProcess2"/>
    <dgm:cxn modelId="{768F0682-9AE5-4359-8865-A37049A0161D}" type="presOf" srcId="{95455147-DDE6-4FE6-91DE-E860D30C4D14}" destId="{A905B8B5-6454-4587-B1D1-1CA1AD681E75}" srcOrd="0" destOrd="0" presId="urn:microsoft.com/office/officeart/2005/8/layout/lProcess2"/>
    <dgm:cxn modelId="{89638E49-820A-4EA8-8250-BC06BCBB3882}" srcId="{FF22ED66-620D-443C-AB82-D64A949FEB2F}" destId="{BB47E920-FDE3-4AA4-AB09-F77AF61C2114}" srcOrd="1" destOrd="0" parTransId="{C4CB5696-CF60-4344-BEF7-CC3161BD6D64}" sibTransId="{7A466EE8-55A0-4E8A-8F33-9695DDF81717}"/>
    <dgm:cxn modelId="{F020C9B2-03FD-4585-AFC3-429E3771D8C2}" srcId="{6EF9FBAE-248F-4004-87FF-9EE0398BBA52}" destId="{A05B7A2D-9368-4720-9ABE-9723C3410F0C}" srcOrd="0" destOrd="0" parTransId="{458B7D9D-CDF4-49D4-91B8-08092401E4FA}" sibTransId="{EE36F131-F729-49BA-BBC1-D5230B57FBFD}"/>
    <dgm:cxn modelId="{76188525-0A07-47A2-94DF-AC27841F9F9B}" srcId="{A2D57D55-D86C-4258-81A2-A4788B9A1585}" destId="{3BA9A800-CDFA-483B-9B9F-8F85045A0215}" srcOrd="4" destOrd="0" parTransId="{9DE6818E-ECFE-424C-9456-0D7D2F309516}" sibTransId="{7465EFFE-441D-402B-BBBD-C569A4E37842}"/>
    <dgm:cxn modelId="{0E20436B-D716-4028-9E3C-79871AFEB039}" type="presOf" srcId="{2D9F5306-DF30-473B-8C78-6B4DAFDA1154}" destId="{CF8816EA-4EB6-4BD6-8DB6-E64C3C652333}" srcOrd="0" destOrd="0" presId="urn:microsoft.com/office/officeart/2005/8/layout/lProcess2"/>
    <dgm:cxn modelId="{0006A5D1-99D6-4D0E-A1EA-5DF6CB28BDDD}" type="presOf" srcId="{F1B2BD8E-9683-4874-8EDA-9BDC5501238A}" destId="{F44A7964-25BF-4EA3-8E15-0DB90040CB7C}" srcOrd="0" destOrd="0" presId="urn:microsoft.com/office/officeart/2005/8/layout/lProcess2"/>
    <dgm:cxn modelId="{C239258B-CF87-4F49-958A-4DDBD63C843B}" type="presOf" srcId="{FF22ED66-620D-443C-AB82-D64A949FEB2F}" destId="{4A2090F1-F742-4C7B-9721-BF1C020F5963}" srcOrd="0" destOrd="0" presId="urn:microsoft.com/office/officeart/2005/8/layout/lProcess2"/>
    <dgm:cxn modelId="{411A5EA7-6261-47C6-A194-E8B50D2E8998}" type="presOf" srcId="{DAA426BA-B59A-4C98-8F02-8B43703C1D34}" destId="{1CDF2C32-BBE7-47C1-A78B-84450A3A7B0D}" srcOrd="0" destOrd="0" presId="urn:microsoft.com/office/officeart/2005/8/layout/lProcess2"/>
    <dgm:cxn modelId="{D258EBF0-0D34-4883-837A-95A134E2F9BB}" srcId="{51D5DB24-FB6E-4FBE-8901-23EBF6B0C96F}" destId="{1CA9A27D-C0A8-40C6-8775-2C7276AE1AFF}" srcOrd="0" destOrd="0" parTransId="{F126F4EF-19C4-4842-9A7E-87731B14DA5F}" sibTransId="{8CCD669C-EAC0-40DD-BF07-57C4BB6B7EB4}"/>
    <dgm:cxn modelId="{846BAA03-DB56-4E17-BBF1-6D572A3613B4}" type="presOf" srcId="{C79F1ECD-8CE9-4749-9C3A-9EAD3E6D89B0}" destId="{65508384-BBBB-43D0-ACBC-AF2D3E88FA96}" srcOrd="0" destOrd="0" presId="urn:microsoft.com/office/officeart/2005/8/layout/lProcess2"/>
    <dgm:cxn modelId="{E636B027-EAE1-4920-B63B-907717C22CA3}" type="presOf" srcId="{A05B7A2D-9368-4720-9ABE-9723C3410F0C}" destId="{31E39319-592C-46BD-938A-F338042C1337}" srcOrd="0" destOrd="0" presId="urn:microsoft.com/office/officeart/2005/8/layout/lProcess2"/>
    <dgm:cxn modelId="{DC34BABC-F172-4A94-A1E4-FD5AE8FB8021}" type="presOf" srcId="{41E89D9C-BF9B-4DC4-A2E9-803EBF91437B}" destId="{577337FD-A632-4D0B-AECB-CC0D9CBAEB58}" srcOrd="0" destOrd="0" presId="urn:microsoft.com/office/officeart/2005/8/layout/lProcess2"/>
    <dgm:cxn modelId="{0DE58433-BF55-4AB0-BD51-AC38599BE268}" srcId="{BB47E920-FDE3-4AA4-AB09-F77AF61C2114}" destId="{6287FC5B-DBC6-4D8B-84A8-8C6906E90B42}" srcOrd="0" destOrd="0" parTransId="{395A2253-65EC-4BB4-B45E-511F92A030FB}" sibTransId="{D01CE1A2-FC6A-4EC3-A8BF-D31807C7EDDC}"/>
    <dgm:cxn modelId="{C090297D-DE0D-4990-9F15-80363AB31ADE}" srcId="{A2D57D55-D86C-4258-81A2-A4788B9A1585}" destId="{2D9F5306-DF30-473B-8C78-6B4DAFDA1154}" srcOrd="0" destOrd="0" parTransId="{9439C64E-77FF-47FF-8409-C173CDDBB6FB}" sibTransId="{CE0AB05D-5733-49A4-99C5-F03A1029CFD5}"/>
    <dgm:cxn modelId="{C220A498-C04C-4CC4-B761-7705BDF6B2DA}" type="presOf" srcId="{C2EEEF87-1A0A-468F-91D1-CCF5E5E8A8A5}" destId="{E6446505-D578-4A73-9CBC-1D1F74E17AA5}" srcOrd="0" destOrd="0" presId="urn:microsoft.com/office/officeart/2005/8/layout/lProcess2"/>
    <dgm:cxn modelId="{0A0F08F8-5922-4A28-982F-FFADA2D6F0D5}" srcId="{FF22ED66-620D-443C-AB82-D64A949FEB2F}" destId="{A2D57D55-D86C-4258-81A2-A4788B9A1585}" srcOrd="0" destOrd="0" parTransId="{F1DFE173-A72F-4199-8321-6A3C4890607A}" sibTransId="{DB6EE4D3-71AC-437A-83F1-4F173FFB03A1}"/>
    <dgm:cxn modelId="{94128576-420C-48BC-8F7A-DA3282BFCA33}" type="presOf" srcId="{51D5DB24-FB6E-4FBE-8901-23EBF6B0C96F}" destId="{D3F63596-CA67-4795-AF81-4072EF7756CF}" srcOrd="0" destOrd="0" presId="urn:microsoft.com/office/officeart/2005/8/layout/lProcess2"/>
    <dgm:cxn modelId="{F7CF8FFC-8C34-474F-AFED-44E6FA9F041A}" srcId="{DAA426BA-B59A-4C98-8F02-8B43703C1D34}" destId="{C79F1ECD-8CE9-4749-9C3A-9EAD3E6D89B0}" srcOrd="1" destOrd="0" parTransId="{4627EE48-F52D-4248-A779-ED105F6B0947}" sibTransId="{B20DCBF8-8B82-4821-839B-5B685A73EDAA}"/>
    <dgm:cxn modelId="{9D6C4689-0816-4CDF-9ADD-35C881523226}" srcId="{FF22ED66-620D-443C-AB82-D64A949FEB2F}" destId="{DAA426BA-B59A-4C98-8F02-8B43703C1D34}" srcOrd="2" destOrd="0" parTransId="{995EF31C-18E5-49C1-B57D-FE849E9C5A42}" sibTransId="{39441EFC-CCA8-4C0D-8789-D9284EA37831}"/>
    <dgm:cxn modelId="{456A25C0-84D6-47D1-9902-C42BB9BB8A94}" type="presOf" srcId="{0658BCBF-0F43-4313-8BC4-124775718743}" destId="{3741F575-0203-4AF1-831D-E4B94ABA6D8C}" srcOrd="0" destOrd="0" presId="urn:microsoft.com/office/officeart/2005/8/layout/lProcess2"/>
    <dgm:cxn modelId="{AF263DA2-AFAD-4252-B164-5674F213503F}" type="presOf" srcId="{6287FC5B-DBC6-4D8B-84A8-8C6906E90B42}" destId="{CEC0EC7B-820D-4D2F-962B-2DA9AB444283}" srcOrd="0" destOrd="0" presId="urn:microsoft.com/office/officeart/2005/8/layout/lProcess2"/>
    <dgm:cxn modelId="{FFDCB62B-0B27-4F8D-9073-39F28A296124}" type="presOf" srcId="{BB47E920-FDE3-4AA4-AB09-F77AF61C2114}" destId="{4AD57FB8-F910-44CC-92F5-274DC4ED10E1}" srcOrd="1" destOrd="0" presId="urn:microsoft.com/office/officeart/2005/8/layout/lProcess2"/>
    <dgm:cxn modelId="{240FF577-59FA-414C-8159-4C75DD914A10}" srcId="{FF22ED66-620D-443C-AB82-D64A949FEB2F}" destId="{6EF9FBAE-248F-4004-87FF-9EE0398BBA52}" srcOrd="3" destOrd="0" parTransId="{8B2EDD4E-E3FB-417A-B4D7-FAD920C4819E}" sibTransId="{10F24ED3-5DF6-48BE-B894-2C8EFB010C5F}"/>
    <dgm:cxn modelId="{C879B0C8-224D-41BA-806E-F6661113B2A1}" type="presOf" srcId="{BB7FA850-4EEE-4F61-A7CC-F4DF2FBA16D6}" destId="{ADD6466D-53A8-486A-A842-1863FDE6E1FD}" srcOrd="0" destOrd="0" presId="urn:microsoft.com/office/officeart/2005/8/layout/lProcess2"/>
    <dgm:cxn modelId="{AE34007B-6426-4DBE-B9CB-5EEF72D5DD2D}" srcId="{FF22ED66-620D-443C-AB82-D64A949FEB2F}" destId="{51D5DB24-FB6E-4FBE-8901-23EBF6B0C96F}" srcOrd="4" destOrd="0" parTransId="{94CF3A75-4EAB-4DC0-905E-B190755E01A9}" sibTransId="{894672A8-5615-47EE-8E58-BEEC3CDB3EB6}"/>
    <dgm:cxn modelId="{AFF81D68-3FB0-40A7-BB12-06061579FD5F}" srcId="{DAA426BA-B59A-4C98-8F02-8B43703C1D34}" destId="{431CBCBB-9B96-4974-9EDD-C8801FF1B969}" srcOrd="0" destOrd="0" parTransId="{00B5AF57-CE0A-4F0A-A3EA-EC78C1C6E83D}" sibTransId="{2FF3EAE9-B8B2-46EB-BD4E-5B02C40FBCA6}"/>
    <dgm:cxn modelId="{1DFB882E-1270-426C-BF87-C7709D99DCA1}" srcId="{DAA426BA-B59A-4C98-8F02-8B43703C1D34}" destId="{FC920351-8C4D-4C27-865A-09036066E597}" srcOrd="2" destOrd="0" parTransId="{2DF33E21-4310-4488-A204-764865154B82}" sibTransId="{3B757C43-54E6-44D3-9E95-11CC3208BE2E}"/>
    <dgm:cxn modelId="{88E65C3B-C8DA-4463-A643-02BA171FDD58}" srcId="{6EF9FBAE-248F-4004-87FF-9EE0398BBA52}" destId="{3EB2B10A-0713-4E28-B9B6-F6BF4D00DA99}" srcOrd="2" destOrd="0" parTransId="{71387A58-0F35-4495-B51B-3E78102151DC}" sibTransId="{8E879676-06AF-4F16-8989-C00543D2CDF6}"/>
    <dgm:cxn modelId="{15D0B0BC-AF29-4AEB-BC38-CAD96512F537}" type="presOf" srcId="{DAA426BA-B59A-4C98-8F02-8B43703C1D34}" destId="{C45D5A77-767E-440D-9FB7-1D7C7638BD0B}" srcOrd="1" destOrd="0" presId="urn:microsoft.com/office/officeart/2005/8/layout/lProcess2"/>
    <dgm:cxn modelId="{746D9783-1E0B-4BD0-9584-26D7079CA8F0}" type="presOf" srcId="{6EF9FBAE-248F-4004-87FF-9EE0398BBA52}" destId="{39F9A16F-8E23-4579-B50D-A6A383E65784}" srcOrd="0" destOrd="0" presId="urn:microsoft.com/office/officeart/2005/8/layout/lProcess2"/>
    <dgm:cxn modelId="{D5FDCF12-1E32-4291-908B-E9EC27622FA0}" type="presOf" srcId="{6EF9FBAE-248F-4004-87FF-9EE0398BBA52}" destId="{C6C26A43-DA91-44DA-858E-407660C1F6CC}" srcOrd="1" destOrd="0" presId="urn:microsoft.com/office/officeart/2005/8/layout/lProcess2"/>
    <dgm:cxn modelId="{28456BFF-80CD-4D84-8D90-DA059B732E44}" type="presOf" srcId="{BB47E920-FDE3-4AA4-AB09-F77AF61C2114}" destId="{BB1951D9-E5E1-4D67-A49E-F306E7420DCE}" srcOrd="0" destOrd="0" presId="urn:microsoft.com/office/officeart/2005/8/layout/lProcess2"/>
    <dgm:cxn modelId="{ACA15A73-CE46-4607-9CA0-504A46C5DE26}" type="presOf" srcId="{431CBCBB-9B96-4974-9EDD-C8801FF1B969}" destId="{3ED42E5D-DCB7-45A8-9364-00CB3D135F07}" srcOrd="0" destOrd="0" presId="urn:microsoft.com/office/officeart/2005/8/layout/lProcess2"/>
    <dgm:cxn modelId="{FE754DD5-9DB3-469D-A3BE-6DE74B0E32C0}" type="presOf" srcId="{A2D57D55-D86C-4258-81A2-A4788B9A1585}" destId="{98543927-B363-493C-9C53-E17817B16947}" srcOrd="0" destOrd="0" presId="urn:microsoft.com/office/officeart/2005/8/layout/lProcess2"/>
    <dgm:cxn modelId="{03BD5E6B-F3F2-40C2-B58F-68F56B7C55F4}" srcId="{A2D57D55-D86C-4258-81A2-A4788B9A1585}" destId="{C2EEEF87-1A0A-468F-91D1-CCF5E5E8A8A5}" srcOrd="2" destOrd="0" parTransId="{13F410F7-A409-4034-80FA-9E585DA9E2C3}" sibTransId="{9EB5C60A-7C41-4A5E-8023-34950AB215AF}"/>
    <dgm:cxn modelId="{EECDF69F-6EB6-4D61-BA5A-62B333CD97CF}" type="presOf" srcId="{3EB2B10A-0713-4E28-B9B6-F6BF4D00DA99}" destId="{087FBD1E-5D3E-404B-B61D-73B54428FF8A}" srcOrd="0" destOrd="0" presId="urn:microsoft.com/office/officeart/2005/8/layout/lProcess2"/>
    <dgm:cxn modelId="{10066B10-5376-48F1-A827-226EC0E42DDD}" type="presOf" srcId="{FC920351-8C4D-4C27-865A-09036066E597}" destId="{DF50386C-E192-41CC-A665-C634E938C9B7}" srcOrd="0" destOrd="0" presId="urn:microsoft.com/office/officeart/2005/8/layout/lProcess2"/>
    <dgm:cxn modelId="{7798EDE9-0DD9-4ED1-B3FA-621DBA842E1E}" srcId="{A2D57D55-D86C-4258-81A2-A4788B9A1585}" destId="{0658BCBF-0F43-4313-8BC4-124775718743}" srcOrd="1" destOrd="0" parTransId="{BE6D94F8-8FC6-4027-A1BA-A6FD74F3081E}" sibTransId="{86A9D2EB-FF8E-4383-ADAE-A4175C429A2C}"/>
    <dgm:cxn modelId="{54460BDD-1564-4B65-84E7-54461A02497F}" type="presOf" srcId="{51D5DB24-FB6E-4FBE-8901-23EBF6B0C96F}" destId="{2E09180D-A456-439B-A5F4-1821B5864EB5}" srcOrd="1" destOrd="0" presId="urn:microsoft.com/office/officeart/2005/8/layout/lProcess2"/>
    <dgm:cxn modelId="{7C9D7F9C-E852-43DB-864F-56CCC5E10353}" type="presOf" srcId="{1CA9A27D-C0A8-40C6-8775-2C7276AE1AFF}" destId="{98D05FF1-D7C1-4985-BF1D-05E0C283C5B9}" srcOrd="0" destOrd="0" presId="urn:microsoft.com/office/officeart/2005/8/layout/lProcess2"/>
    <dgm:cxn modelId="{707AFE88-D377-48CE-AF8F-F860C8124AB6}" srcId="{BB47E920-FDE3-4AA4-AB09-F77AF61C2114}" destId="{41E89D9C-BF9B-4DC4-A2E9-803EBF91437B}" srcOrd="1" destOrd="0" parTransId="{FFD441FC-9DA7-47D8-9229-DEE53A1EF5D5}" sibTransId="{44039925-B90A-4ACF-B7E9-0630ACB028E1}"/>
    <dgm:cxn modelId="{FCA518F0-1E7A-4668-A27B-62C8408BA264}" srcId="{6EF9FBAE-248F-4004-87FF-9EE0398BBA52}" destId="{BB7FA850-4EEE-4F61-A7CC-F4DF2FBA16D6}" srcOrd="1" destOrd="0" parTransId="{2931DB7F-A92F-48C8-A06A-0144B1BE4B4C}" sibTransId="{D3CA9AF2-D01E-46B7-A052-F107C29AF449}"/>
    <dgm:cxn modelId="{D46EE79A-4B17-40E6-9AF7-A54DF71964D0}" srcId="{A2D57D55-D86C-4258-81A2-A4788B9A1585}" destId="{95455147-DDE6-4FE6-91DE-E860D30C4D14}" srcOrd="3" destOrd="0" parTransId="{C7D33276-C3C4-4384-BC21-FED0F54DCECC}" sibTransId="{B92A3C38-2EEE-437F-B894-4AFD68762825}"/>
    <dgm:cxn modelId="{ADBAC45C-B8BB-4187-A855-A974BCE24CC9}" srcId="{51D5DB24-FB6E-4FBE-8901-23EBF6B0C96F}" destId="{F1B2BD8E-9683-4874-8EDA-9BDC5501238A}" srcOrd="1" destOrd="0" parTransId="{0F9DF453-87E0-44F8-A329-0F29B0144CAD}" sibTransId="{1CB77897-3122-4082-B8F8-2469A5D1EE0C}"/>
    <dgm:cxn modelId="{160804E4-CF23-4A65-A623-240E41FDD19C}" type="presOf" srcId="{3BA9A800-CDFA-483B-9B9F-8F85045A0215}" destId="{4656A254-1C3D-4A49-AD76-0D76C5BC51C8}" srcOrd="0" destOrd="0" presId="urn:microsoft.com/office/officeart/2005/8/layout/lProcess2"/>
    <dgm:cxn modelId="{DA707099-FA80-42D0-B415-0BE4F8180EFA}" type="presParOf" srcId="{4A2090F1-F742-4C7B-9721-BF1C020F5963}" destId="{49BD109B-088F-432C-83AC-4F18A84A5DAF}" srcOrd="0" destOrd="0" presId="urn:microsoft.com/office/officeart/2005/8/layout/lProcess2"/>
    <dgm:cxn modelId="{DE7E999A-8A14-46B1-A4C9-E2C3627CD094}" type="presParOf" srcId="{49BD109B-088F-432C-83AC-4F18A84A5DAF}" destId="{98543927-B363-493C-9C53-E17817B16947}" srcOrd="0" destOrd="0" presId="urn:microsoft.com/office/officeart/2005/8/layout/lProcess2"/>
    <dgm:cxn modelId="{D3DAB760-45A6-41AA-AB69-B82A79F756C3}" type="presParOf" srcId="{49BD109B-088F-432C-83AC-4F18A84A5DAF}" destId="{7A70345E-C6EE-4532-A142-DF4BA8ECE2D9}" srcOrd="1" destOrd="0" presId="urn:microsoft.com/office/officeart/2005/8/layout/lProcess2"/>
    <dgm:cxn modelId="{5AF8A162-74B8-441F-900C-CF3C067DC63E}" type="presParOf" srcId="{49BD109B-088F-432C-83AC-4F18A84A5DAF}" destId="{1EC2EC79-F2A0-4862-AB15-1DED76E3C2A2}" srcOrd="2" destOrd="0" presId="urn:microsoft.com/office/officeart/2005/8/layout/lProcess2"/>
    <dgm:cxn modelId="{B68E2C4E-8D64-4C16-ACDC-49EF4A04EF70}" type="presParOf" srcId="{1EC2EC79-F2A0-4862-AB15-1DED76E3C2A2}" destId="{6F729450-40FE-4CF2-9D3B-0321AD372024}" srcOrd="0" destOrd="0" presId="urn:microsoft.com/office/officeart/2005/8/layout/lProcess2"/>
    <dgm:cxn modelId="{5028C833-4FBD-4983-8190-2F4CC5679862}" type="presParOf" srcId="{6F729450-40FE-4CF2-9D3B-0321AD372024}" destId="{CF8816EA-4EB6-4BD6-8DB6-E64C3C652333}" srcOrd="0" destOrd="0" presId="urn:microsoft.com/office/officeart/2005/8/layout/lProcess2"/>
    <dgm:cxn modelId="{7B0DB3CB-104B-4612-BF3C-F392E6FB984D}" type="presParOf" srcId="{6F729450-40FE-4CF2-9D3B-0321AD372024}" destId="{B284E0B2-2B57-47B3-A915-F445D2F46218}" srcOrd="1" destOrd="0" presId="urn:microsoft.com/office/officeart/2005/8/layout/lProcess2"/>
    <dgm:cxn modelId="{45896C95-B775-470E-973B-13CFEACF73C0}" type="presParOf" srcId="{6F729450-40FE-4CF2-9D3B-0321AD372024}" destId="{3741F575-0203-4AF1-831D-E4B94ABA6D8C}" srcOrd="2" destOrd="0" presId="urn:microsoft.com/office/officeart/2005/8/layout/lProcess2"/>
    <dgm:cxn modelId="{F54218EE-C80B-4935-914B-2F21F2074DEC}" type="presParOf" srcId="{6F729450-40FE-4CF2-9D3B-0321AD372024}" destId="{FDC68980-696D-4927-990E-6D6FFD76BE0F}" srcOrd="3" destOrd="0" presId="urn:microsoft.com/office/officeart/2005/8/layout/lProcess2"/>
    <dgm:cxn modelId="{43553D7D-DF05-4D95-8223-EE6CFBD628C8}" type="presParOf" srcId="{6F729450-40FE-4CF2-9D3B-0321AD372024}" destId="{E6446505-D578-4A73-9CBC-1D1F74E17AA5}" srcOrd="4" destOrd="0" presId="urn:microsoft.com/office/officeart/2005/8/layout/lProcess2"/>
    <dgm:cxn modelId="{7631AB22-1A3D-476F-AA85-D2C0FF6E78D9}" type="presParOf" srcId="{6F729450-40FE-4CF2-9D3B-0321AD372024}" destId="{58344C75-DF98-4E8A-BE42-FE8F9A2CF596}" srcOrd="5" destOrd="0" presId="urn:microsoft.com/office/officeart/2005/8/layout/lProcess2"/>
    <dgm:cxn modelId="{AF58CC7D-FFA5-4764-8A6E-FD99D88EF64F}" type="presParOf" srcId="{6F729450-40FE-4CF2-9D3B-0321AD372024}" destId="{A905B8B5-6454-4587-B1D1-1CA1AD681E75}" srcOrd="6" destOrd="0" presId="urn:microsoft.com/office/officeart/2005/8/layout/lProcess2"/>
    <dgm:cxn modelId="{33A353F7-8A4B-4A3C-B0DB-799633CD4CA8}" type="presParOf" srcId="{6F729450-40FE-4CF2-9D3B-0321AD372024}" destId="{40AD7F1F-64A1-403B-9F4D-4DD26F400875}" srcOrd="7" destOrd="0" presId="urn:microsoft.com/office/officeart/2005/8/layout/lProcess2"/>
    <dgm:cxn modelId="{56D6449F-3490-46E3-83E6-CEFBD2879CCB}" type="presParOf" srcId="{6F729450-40FE-4CF2-9D3B-0321AD372024}" destId="{4656A254-1C3D-4A49-AD76-0D76C5BC51C8}" srcOrd="8" destOrd="0" presId="urn:microsoft.com/office/officeart/2005/8/layout/lProcess2"/>
    <dgm:cxn modelId="{B2048DCC-6EF6-4EE6-ACA2-95F8D637B75E}" type="presParOf" srcId="{4A2090F1-F742-4C7B-9721-BF1C020F5963}" destId="{A50657AC-4BF4-4369-A0E5-36453153DFA6}" srcOrd="1" destOrd="0" presId="urn:microsoft.com/office/officeart/2005/8/layout/lProcess2"/>
    <dgm:cxn modelId="{33D49706-4D62-4BEF-BFF7-BD9AAF097BA3}" type="presParOf" srcId="{4A2090F1-F742-4C7B-9721-BF1C020F5963}" destId="{A1D7DA23-F8B8-4FEF-8C45-73474E304174}" srcOrd="2" destOrd="0" presId="urn:microsoft.com/office/officeart/2005/8/layout/lProcess2"/>
    <dgm:cxn modelId="{C5DC095F-A7F7-4486-85D9-A96C894C87EB}" type="presParOf" srcId="{A1D7DA23-F8B8-4FEF-8C45-73474E304174}" destId="{BB1951D9-E5E1-4D67-A49E-F306E7420DCE}" srcOrd="0" destOrd="0" presId="urn:microsoft.com/office/officeart/2005/8/layout/lProcess2"/>
    <dgm:cxn modelId="{EE659831-7884-4DB0-8064-0B0AFFC2C7BD}" type="presParOf" srcId="{A1D7DA23-F8B8-4FEF-8C45-73474E304174}" destId="{4AD57FB8-F910-44CC-92F5-274DC4ED10E1}" srcOrd="1" destOrd="0" presId="urn:microsoft.com/office/officeart/2005/8/layout/lProcess2"/>
    <dgm:cxn modelId="{E8D3A9A9-3FED-483C-B632-5C8761FBBE6A}" type="presParOf" srcId="{A1D7DA23-F8B8-4FEF-8C45-73474E304174}" destId="{B71F0EC3-38A1-4039-B3FE-0C022F3E8F8D}" srcOrd="2" destOrd="0" presId="urn:microsoft.com/office/officeart/2005/8/layout/lProcess2"/>
    <dgm:cxn modelId="{6847CC0C-E3B1-4DFD-B178-A2DFCFF5CBF0}" type="presParOf" srcId="{B71F0EC3-38A1-4039-B3FE-0C022F3E8F8D}" destId="{6AEBBFF2-9457-4C24-B1F5-EC5534C2EF83}" srcOrd="0" destOrd="0" presId="urn:microsoft.com/office/officeart/2005/8/layout/lProcess2"/>
    <dgm:cxn modelId="{9038A6B7-5B20-428C-AD74-AEF2F99AB5D2}" type="presParOf" srcId="{6AEBBFF2-9457-4C24-B1F5-EC5534C2EF83}" destId="{CEC0EC7B-820D-4D2F-962B-2DA9AB444283}" srcOrd="0" destOrd="0" presId="urn:microsoft.com/office/officeart/2005/8/layout/lProcess2"/>
    <dgm:cxn modelId="{0A17CE7D-0DCD-48DA-A0E4-9CEAB57E80CF}" type="presParOf" srcId="{6AEBBFF2-9457-4C24-B1F5-EC5534C2EF83}" destId="{B3E161DA-CDAE-4842-BAD5-87059B456497}" srcOrd="1" destOrd="0" presId="urn:microsoft.com/office/officeart/2005/8/layout/lProcess2"/>
    <dgm:cxn modelId="{BC72CDAD-C7C3-49BD-BA92-0C39191D6E70}" type="presParOf" srcId="{6AEBBFF2-9457-4C24-B1F5-EC5534C2EF83}" destId="{577337FD-A632-4D0B-AECB-CC0D9CBAEB58}" srcOrd="2" destOrd="0" presId="urn:microsoft.com/office/officeart/2005/8/layout/lProcess2"/>
    <dgm:cxn modelId="{AFCD7D66-F5D9-4531-82A1-3957A1C979B7}" type="presParOf" srcId="{4A2090F1-F742-4C7B-9721-BF1C020F5963}" destId="{6F9FF73F-4247-428A-8677-FE5F5A829457}" srcOrd="3" destOrd="0" presId="urn:microsoft.com/office/officeart/2005/8/layout/lProcess2"/>
    <dgm:cxn modelId="{E170FD10-6F8D-44DB-99FD-D70F9AE51343}" type="presParOf" srcId="{4A2090F1-F742-4C7B-9721-BF1C020F5963}" destId="{58A8157C-D840-4AFE-BE6A-78DDBD781B8B}" srcOrd="4" destOrd="0" presId="urn:microsoft.com/office/officeart/2005/8/layout/lProcess2"/>
    <dgm:cxn modelId="{052F7148-EE2A-4C69-8342-ECE568CFE768}" type="presParOf" srcId="{58A8157C-D840-4AFE-BE6A-78DDBD781B8B}" destId="{1CDF2C32-BBE7-47C1-A78B-84450A3A7B0D}" srcOrd="0" destOrd="0" presId="urn:microsoft.com/office/officeart/2005/8/layout/lProcess2"/>
    <dgm:cxn modelId="{233DCD9D-4DB4-4C35-8D8F-8C8C95696A9F}" type="presParOf" srcId="{58A8157C-D840-4AFE-BE6A-78DDBD781B8B}" destId="{C45D5A77-767E-440D-9FB7-1D7C7638BD0B}" srcOrd="1" destOrd="0" presId="urn:microsoft.com/office/officeart/2005/8/layout/lProcess2"/>
    <dgm:cxn modelId="{77FBFEC0-909B-44D7-91EE-F63A42577EDF}" type="presParOf" srcId="{58A8157C-D840-4AFE-BE6A-78DDBD781B8B}" destId="{A324D528-A14C-4A69-8068-6BE0D0ED6CCE}" srcOrd="2" destOrd="0" presId="urn:microsoft.com/office/officeart/2005/8/layout/lProcess2"/>
    <dgm:cxn modelId="{8367FF09-104F-40B7-8730-61B2ACD54DCF}" type="presParOf" srcId="{A324D528-A14C-4A69-8068-6BE0D0ED6CCE}" destId="{8B7CB82F-2723-497B-8AFC-BC3DAE75905E}" srcOrd="0" destOrd="0" presId="urn:microsoft.com/office/officeart/2005/8/layout/lProcess2"/>
    <dgm:cxn modelId="{43C3B241-3C7C-4F5E-B894-4A9726E012C5}" type="presParOf" srcId="{8B7CB82F-2723-497B-8AFC-BC3DAE75905E}" destId="{3ED42E5D-DCB7-45A8-9364-00CB3D135F07}" srcOrd="0" destOrd="0" presId="urn:microsoft.com/office/officeart/2005/8/layout/lProcess2"/>
    <dgm:cxn modelId="{4361A592-A947-4B5F-B288-08EAFC5B91C1}" type="presParOf" srcId="{8B7CB82F-2723-497B-8AFC-BC3DAE75905E}" destId="{ED765135-D52C-43FF-A920-91A1471293ED}" srcOrd="1" destOrd="0" presId="urn:microsoft.com/office/officeart/2005/8/layout/lProcess2"/>
    <dgm:cxn modelId="{58F76054-1A97-4421-AA15-F9A635CBCBA0}" type="presParOf" srcId="{8B7CB82F-2723-497B-8AFC-BC3DAE75905E}" destId="{65508384-BBBB-43D0-ACBC-AF2D3E88FA96}" srcOrd="2" destOrd="0" presId="urn:microsoft.com/office/officeart/2005/8/layout/lProcess2"/>
    <dgm:cxn modelId="{E710D7BE-A89A-478E-BCEE-F7EFC0F2399F}" type="presParOf" srcId="{8B7CB82F-2723-497B-8AFC-BC3DAE75905E}" destId="{64DD5F0F-3C4A-438E-9AB9-94E774B3E691}" srcOrd="3" destOrd="0" presId="urn:microsoft.com/office/officeart/2005/8/layout/lProcess2"/>
    <dgm:cxn modelId="{3725EFE8-B32B-483B-BE69-6768E44441FF}" type="presParOf" srcId="{8B7CB82F-2723-497B-8AFC-BC3DAE75905E}" destId="{DF50386C-E192-41CC-A665-C634E938C9B7}" srcOrd="4" destOrd="0" presId="urn:microsoft.com/office/officeart/2005/8/layout/lProcess2"/>
    <dgm:cxn modelId="{D78BBA23-E154-43D1-8BBD-7F44C342CAAC}" type="presParOf" srcId="{4A2090F1-F742-4C7B-9721-BF1C020F5963}" destId="{25C4E8BC-890A-415A-961C-8D68A7FEAE93}" srcOrd="5" destOrd="0" presId="urn:microsoft.com/office/officeart/2005/8/layout/lProcess2"/>
    <dgm:cxn modelId="{7D9D58AC-035C-41C4-BDD0-C6CD1A21D901}" type="presParOf" srcId="{4A2090F1-F742-4C7B-9721-BF1C020F5963}" destId="{596C64CA-3625-4495-B104-D2E3A13E3547}" srcOrd="6" destOrd="0" presId="urn:microsoft.com/office/officeart/2005/8/layout/lProcess2"/>
    <dgm:cxn modelId="{E23CD0E1-FCF0-436A-B4F0-65DE252A246C}" type="presParOf" srcId="{596C64CA-3625-4495-B104-D2E3A13E3547}" destId="{39F9A16F-8E23-4579-B50D-A6A383E65784}" srcOrd="0" destOrd="0" presId="urn:microsoft.com/office/officeart/2005/8/layout/lProcess2"/>
    <dgm:cxn modelId="{B40E018D-7890-4614-82DB-6CF7048D6108}" type="presParOf" srcId="{596C64CA-3625-4495-B104-D2E3A13E3547}" destId="{C6C26A43-DA91-44DA-858E-407660C1F6CC}" srcOrd="1" destOrd="0" presId="urn:microsoft.com/office/officeart/2005/8/layout/lProcess2"/>
    <dgm:cxn modelId="{F3AD65C8-7374-4D63-83D4-A1B2FC62A8F7}" type="presParOf" srcId="{596C64CA-3625-4495-B104-D2E3A13E3547}" destId="{58938143-9A13-464A-9F3D-F37AE8B94633}" srcOrd="2" destOrd="0" presId="urn:microsoft.com/office/officeart/2005/8/layout/lProcess2"/>
    <dgm:cxn modelId="{8E3EF159-CF1C-475E-98D6-932AAA1ECC1D}" type="presParOf" srcId="{58938143-9A13-464A-9F3D-F37AE8B94633}" destId="{02AE9A11-F146-41DA-A2BC-F540BF5036F5}" srcOrd="0" destOrd="0" presId="urn:microsoft.com/office/officeart/2005/8/layout/lProcess2"/>
    <dgm:cxn modelId="{554578D8-701B-4FF4-A56A-070EDC3A1A6D}" type="presParOf" srcId="{02AE9A11-F146-41DA-A2BC-F540BF5036F5}" destId="{31E39319-592C-46BD-938A-F338042C1337}" srcOrd="0" destOrd="0" presId="urn:microsoft.com/office/officeart/2005/8/layout/lProcess2"/>
    <dgm:cxn modelId="{017F4E6E-10A7-4CFD-8A43-B15FEACF3B21}" type="presParOf" srcId="{02AE9A11-F146-41DA-A2BC-F540BF5036F5}" destId="{54294786-EAC2-4C7B-A4FA-07981D9308CF}" srcOrd="1" destOrd="0" presId="urn:microsoft.com/office/officeart/2005/8/layout/lProcess2"/>
    <dgm:cxn modelId="{5457128C-FAE3-4877-B1DB-6362EC8ED6CF}" type="presParOf" srcId="{02AE9A11-F146-41DA-A2BC-F540BF5036F5}" destId="{ADD6466D-53A8-486A-A842-1863FDE6E1FD}" srcOrd="2" destOrd="0" presId="urn:microsoft.com/office/officeart/2005/8/layout/lProcess2"/>
    <dgm:cxn modelId="{F5ABB141-B1D0-4E9B-BD9E-BFB3C51D3A84}" type="presParOf" srcId="{02AE9A11-F146-41DA-A2BC-F540BF5036F5}" destId="{30CA2F4E-3851-4E4F-BB29-3D9285AAAFE3}" srcOrd="3" destOrd="0" presId="urn:microsoft.com/office/officeart/2005/8/layout/lProcess2"/>
    <dgm:cxn modelId="{F08E9762-B5D6-4148-B4AE-B4BB51099F0F}" type="presParOf" srcId="{02AE9A11-F146-41DA-A2BC-F540BF5036F5}" destId="{087FBD1E-5D3E-404B-B61D-73B54428FF8A}" srcOrd="4" destOrd="0" presId="urn:microsoft.com/office/officeart/2005/8/layout/lProcess2"/>
    <dgm:cxn modelId="{B771D162-2574-4CDD-AACD-C432F93048BE}" type="presParOf" srcId="{4A2090F1-F742-4C7B-9721-BF1C020F5963}" destId="{1151F38B-C8BB-42FB-86F9-5415F98284EE}" srcOrd="7" destOrd="0" presId="urn:microsoft.com/office/officeart/2005/8/layout/lProcess2"/>
    <dgm:cxn modelId="{8CB733E3-E7AD-42DC-97ED-8C67A9DD439F}" type="presParOf" srcId="{4A2090F1-F742-4C7B-9721-BF1C020F5963}" destId="{15C89569-8A86-492B-8E71-20BC41220D4C}" srcOrd="8" destOrd="0" presId="urn:microsoft.com/office/officeart/2005/8/layout/lProcess2"/>
    <dgm:cxn modelId="{2CB18C31-D07A-44B9-826D-69B608B1D306}" type="presParOf" srcId="{15C89569-8A86-492B-8E71-20BC41220D4C}" destId="{D3F63596-CA67-4795-AF81-4072EF7756CF}" srcOrd="0" destOrd="0" presId="urn:microsoft.com/office/officeart/2005/8/layout/lProcess2"/>
    <dgm:cxn modelId="{16C607B0-28F1-4F4F-9334-6202FF126BAE}" type="presParOf" srcId="{15C89569-8A86-492B-8E71-20BC41220D4C}" destId="{2E09180D-A456-439B-A5F4-1821B5864EB5}" srcOrd="1" destOrd="0" presId="urn:microsoft.com/office/officeart/2005/8/layout/lProcess2"/>
    <dgm:cxn modelId="{4C7030E3-8666-421B-9A93-502D58C135EA}" type="presParOf" srcId="{15C89569-8A86-492B-8E71-20BC41220D4C}" destId="{191DDC2C-740C-4155-803E-26A7B8C80326}" srcOrd="2" destOrd="0" presId="urn:microsoft.com/office/officeart/2005/8/layout/lProcess2"/>
    <dgm:cxn modelId="{60445FEA-5058-4755-AE9C-1800C70375B6}" type="presParOf" srcId="{191DDC2C-740C-4155-803E-26A7B8C80326}" destId="{33B53D48-A020-4571-A136-1A0AFE127C1F}" srcOrd="0" destOrd="0" presId="urn:microsoft.com/office/officeart/2005/8/layout/lProcess2"/>
    <dgm:cxn modelId="{0FB03C3E-FF14-4720-AFA6-4AE8BA6936CF}" type="presParOf" srcId="{33B53D48-A020-4571-A136-1A0AFE127C1F}" destId="{98D05FF1-D7C1-4985-BF1D-05E0C283C5B9}" srcOrd="0" destOrd="0" presId="urn:microsoft.com/office/officeart/2005/8/layout/lProcess2"/>
    <dgm:cxn modelId="{B3A534EA-F134-424F-B207-5A10CD69767A}" type="presParOf" srcId="{33B53D48-A020-4571-A136-1A0AFE127C1F}" destId="{636B2270-F946-45D2-878B-5A8874F25CDB}" srcOrd="1" destOrd="0" presId="urn:microsoft.com/office/officeart/2005/8/layout/lProcess2"/>
    <dgm:cxn modelId="{28FB7BB0-7FE3-48CC-AD5E-4CBCDEDC184B}" type="presParOf" srcId="{33B53D48-A020-4571-A136-1A0AFE127C1F}" destId="{F44A7964-25BF-4EA3-8E15-0DB90040CB7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43927-B363-493C-9C53-E17817B16947}">
      <dsp:nvSpPr>
        <dsp:cNvPr id="0" name=""/>
        <dsp:cNvSpPr/>
      </dsp:nvSpPr>
      <dsp:spPr>
        <a:xfrm>
          <a:off x="5648" y="0"/>
          <a:ext cx="1981944" cy="4351339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accent3">
                  <a:lumMod val="75000"/>
                </a:schemeClr>
              </a:solidFill>
            </a:rPr>
            <a:t>Ports</a:t>
          </a:r>
          <a:endParaRPr lang="en-US" sz="36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5648" y="0"/>
        <a:ext cx="1981944" cy="1305401"/>
      </dsp:txXfrm>
    </dsp:sp>
    <dsp:sp modelId="{CF8816EA-4EB6-4BD6-8DB6-E64C3C652333}">
      <dsp:nvSpPr>
        <dsp:cNvPr id="0" name=""/>
        <dsp:cNvSpPr/>
      </dsp:nvSpPr>
      <dsp:spPr>
        <a:xfrm>
          <a:off x="203842" y="1306225"/>
          <a:ext cx="1585555" cy="503389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accent3">
                  <a:lumMod val="75000"/>
                </a:schemeClr>
              </a:solidFill>
            </a:rPr>
            <a:t>Commercial</a:t>
          </a:r>
          <a:r>
            <a:rPr lang="en-US" sz="1400" b="1" kern="1200" baseline="0" dirty="0" smtClean="0">
              <a:solidFill>
                <a:schemeClr val="accent3">
                  <a:lumMod val="75000"/>
                </a:schemeClr>
              </a:solidFill>
            </a:rPr>
            <a:t> </a:t>
          </a:r>
          <a:br>
            <a:rPr lang="en-US" sz="1400" b="1" kern="1200" baseline="0" dirty="0" smtClean="0">
              <a:solidFill>
                <a:schemeClr val="accent3">
                  <a:lumMod val="75000"/>
                </a:schemeClr>
              </a:solidFill>
            </a:rPr>
          </a:br>
          <a:r>
            <a:rPr lang="en-US" sz="1400" b="1" kern="1200" dirty="0" smtClean="0">
              <a:solidFill>
                <a:schemeClr val="accent3">
                  <a:lumMod val="75000"/>
                </a:schemeClr>
              </a:solidFill>
            </a:rPr>
            <a:t>Harbor Craft</a:t>
          </a:r>
          <a:endParaRPr lang="en-US" sz="14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218586" y="1320969"/>
        <a:ext cx="1556067" cy="473901"/>
      </dsp:txXfrm>
    </dsp:sp>
    <dsp:sp modelId="{3741F575-0203-4AF1-831D-E4B94ABA6D8C}">
      <dsp:nvSpPr>
        <dsp:cNvPr id="0" name=""/>
        <dsp:cNvSpPr/>
      </dsp:nvSpPr>
      <dsp:spPr>
        <a:xfrm>
          <a:off x="203842" y="1887058"/>
          <a:ext cx="1585555" cy="503389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accent3">
                  <a:lumMod val="75000"/>
                </a:schemeClr>
              </a:solidFill>
            </a:rPr>
            <a:t>Shore Power</a:t>
          </a:r>
          <a:endParaRPr lang="en-US" sz="14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218586" y="1901802"/>
        <a:ext cx="1556067" cy="473901"/>
      </dsp:txXfrm>
    </dsp:sp>
    <dsp:sp modelId="{E6446505-D578-4A73-9CBC-1D1F74E17AA5}">
      <dsp:nvSpPr>
        <dsp:cNvPr id="0" name=""/>
        <dsp:cNvSpPr/>
      </dsp:nvSpPr>
      <dsp:spPr>
        <a:xfrm>
          <a:off x="203842" y="2467892"/>
          <a:ext cx="1585555" cy="503389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accent3">
                  <a:lumMod val="75000"/>
                </a:schemeClr>
              </a:solidFill>
            </a:rPr>
            <a:t>Ocean-Going </a:t>
          </a:r>
          <a:br>
            <a:rPr lang="en-US" sz="1400" b="1" kern="1200" dirty="0" smtClean="0">
              <a:solidFill>
                <a:schemeClr val="accent3">
                  <a:lumMod val="75000"/>
                </a:schemeClr>
              </a:solidFill>
            </a:rPr>
          </a:br>
          <a:r>
            <a:rPr lang="en-US" sz="1400" b="1" kern="1200" dirty="0" smtClean="0">
              <a:solidFill>
                <a:schemeClr val="accent3">
                  <a:lumMod val="75000"/>
                </a:schemeClr>
              </a:solidFill>
            </a:rPr>
            <a:t>Vessels Fuel Rule</a:t>
          </a:r>
          <a:endParaRPr lang="en-US" sz="14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218586" y="2482636"/>
        <a:ext cx="1556067" cy="473901"/>
      </dsp:txXfrm>
    </dsp:sp>
    <dsp:sp modelId="{A905B8B5-6454-4587-B1D1-1CA1AD681E75}">
      <dsp:nvSpPr>
        <dsp:cNvPr id="0" name=""/>
        <dsp:cNvSpPr/>
      </dsp:nvSpPr>
      <dsp:spPr>
        <a:xfrm>
          <a:off x="203842" y="3048725"/>
          <a:ext cx="1585555" cy="503389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accent3">
                  <a:lumMod val="75000"/>
                </a:schemeClr>
              </a:solidFill>
            </a:rPr>
            <a:t>Cargo Handling Equipment</a:t>
          </a:r>
          <a:endParaRPr lang="en-US" sz="14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218586" y="3063469"/>
        <a:ext cx="1556067" cy="473901"/>
      </dsp:txXfrm>
    </dsp:sp>
    <dsp:sp modelId="{4656A254-1C3D-4A49-AD76-0D76C5BC51C8}">
      <dsp:nvSpPr>
        <dsp:cNvPr id="0" name=""/>
        <dsp:cNvSpPr/>
      </dsp:nvSpPr>
      <dsp:spPr>
        <a:xfrm>
          <a:off x="203842" y="3629559"/>
          <a:ext cx="1585555" cy="503389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accent3">
                  <a:lumMod val="75000"/>
                </a:schemeClr>
              </a:solidFill>
            </a:rPr>
            <a:t>Drayage Trucks</a:t>
          </a:r>
          <a:endParaRPr lang="en-US" sz="14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218586" y="3644303"/>
        <a:ext cx="1556067" cy="473901"/>
      </dsp:txXfrm>
    </dsp:sp>
    <dsp:sp modelId="{BB1951D9-E5E1-4D67-A49E-F306E7420DCE}">
      <dsp:nvSpPr>
        <dsp:cNvPr id="0" name=""/>
        <dsp:cNvSpPr/>
      </dsp:nvSpPr>
      <dsp:spPr>
        <a:xfrm>
          <a:off x="2136237" y="0"/>
          <a:ext cx="1981944" cy="4351339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accent3">
                  <a:lumMod val="75000"/>
                </a:schemeClr>
              </a:solidFill>
            </a:rPr>
            <a:t>Rail</a:t>
          </a:r>
          <a:endParaRPr lang="en-US" sz="36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2136237" y="0"/>
        <a:ext cx="1981944" cy="1305401"/>
      </dsp:txXfrm>
    </dsp:sp>
    <dsp:sp modelId="{CEC0EC7B-820D-4D2F-962B-2DA9AB444283}">
      <dsp:nvSpPr>
        <dsp:cNvPr id="0" name=""/>
        <dsp:cNvSpPr/>
      </dsp:nvSpPr>
      <dsp:spPr>
        <a:xfrm>
          <a:off x="2334432" y="1306676"/>
          <a:ext cx="1585555" cy="1311988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accent3">
                  <a:lumMod val="75000"/>
                </a:schemeClr>
              </a:solidFill>
            </a:rPr>
            <a:t>Cargo Handling Equipment</a:t>
          </a:r>
          <a:endParaRPr lang="en-US" sz="14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2372859" y="1345103"/>
        <a:ext cx="1508701" cy="1235134"/>
      </dsp:txXfrm>
    </dsp:sp>
    <dsp:sp modelId="{577337FD-A632-4D0B-AECB-CC0D9CBAEB58}">
      <dsp:nvSpPr>
        <dsp:cNvPr id="0" name=""/>
        <dsp:cNvSpPr/>
      </dsp:nvSpPr>
      <dsp:spPr>
        <a:xfrm>
          <a:off x="2334432" y="2820509"/>
          <a:ext cx="1585555" cy="1311988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accent3">
                  <a:lumMod val="75000"/>
                </a:schemeClr>
              </a:solidFill>
            </a:rPr>
            <a:t>Drayage Trucks</a:t>
          </a:r>
          <a:endParaRPr lang="en-US" sz="14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2372859" y="2858936"/>
        <a:ext cx="1508701" cy="1235134"/>
      </dsp:txXfrm>
    </dsp:sp>
    <dsp:sp modelId="{1CDF2C32-BBE7-47C1-A78B-84450A3A7B0D}">
      <dsp:nvSpPr>
        <dsp:cNvPr id="0" name=""/>
        <dsp:cNvSpPr/>
      </dsp:nvSpPr>
      <dsp:spPr>
        <a:xfrm>
          <a:off x="4266827" y="0"/>
          <a:ext cx="1981944" cy="4351339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accent3">
                  <a:lumMod val="75000"/>
                </a:schemeClr>
              </a:solidFill>
            </a:rPr>
            <a:t>Mobile On-Road</a:t>
          </a:r>
          <a:endParaRPr lang="en-US" sz="36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4266827" y="0"/>
        <a:ext cx="1981944" cy="1305401"/>
      </dsp:txXfrm>
    </dsp:sp>
    <dsp:sp modelId="{3ED42E5D-DCB7-45A8-9364-00CB3D135F07}">
      <dsp:nvSpPr>
        <dsp:cNvPr id="0" name=""/>
        <dsp:cNvSpPr/>
      </dsp:nvSpPr>
      <dsp:spPr>
        <a:xfrm>
          <a:off x="4465022" y="1305773"/>
          <a:ext cx="1585555" cy="854863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accent3">
                  <a:lumMod val="75000"/>
                </a:schemeClr>
              </a:solidFill>
            </a:rPr>
            <a:t>Truck and Bus Regulation</a:t>
          </a:r>
          <a:endParaRPr lang="en-US" sz="14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4490060" y="1330811"/>
        <a:ext cx="1535479" cy="804787"/>
      </dsp:txXfrm>
    </dsp:sp>
    <dsp:sp modelId="{65508384-BBBB-43D0-ACBC-AF2D3E88FA96}">
      <dsp:nvSpPr>
        <dsp:cNvPr id="0" name=""/>
        <dsp:cNvSpPr/>
      </dsp:nvSpPr>
      <dsp:spPr>
        <a:xfrm>
          <a:off x="4465022" y="2292154"/>
          <a:ext cx="1585555" cy="854863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accent3">
                  <a:lumMod val="75000"/>
                </a:schemeClr>
              </a:solidFill>
            </a:rPr>
            <a:t>Heavy-Duty Vehicle Inspection Program</a:t>
          </a:r>
        </a:p>
      </dsp:txBody>
      <dsp:txXfrm>
        <a:off x="4490060" y="2317192"/>
        <a:ext cx="1535479" cy="804787"/>
      </dsp:txXfrm>
    </dsp:sp>
    <dsp:sp modelId="{DF50386C-E192-41CC-A665-C634E938C9B7}">
      <dsp:nvSpPr>
        <dsp:cNvPr id="0" name=""/>
        <dsp:cNvSpPr/>
      </dsp:nvSpPr>
      <dsp:spPr>
        <a:xfrm>
          <a:off x="4465022" y="3278536"/>
          <a:ext cx="1585555" cy="854863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accent3">
                  <a:lumMod val="75000"/>
                </a:schemeClr>
              </a:solidFill>
            </a:rPr>
            <a:t>Truck Idling </a:t>
          </a:r>
          <a:br>
            <a:rPr lang="en-US" sz="1400" b="1" kern="1200" dirty="0" smtClean="0">
              <a:solidFill>
                <a:schemeClr val="accent3">
                  <a:lumMod val="75000"/>
                </a:schemeClr>
              </a:solidFill>
            </a:rPr>
          </a:br>
          <a:r>
            <a:rPr lang="en-US" sz="1400" b="1" kern="1200" dirty="0" smtClean="0">
              <a:solidFill>
                <a:schemeClr val="accent3">
                  <a:lumMod val="75000"/>
                </a:schemeClr>
              </a:solidFill>
            </a:rPr>
            <a:t>Control Measure</a:t>
          </a:r>
        </a:p>
      </dsp:txBody>
      <dsp:txXfrm>
        <a:off x="4490060" y="3303574"/>
        <a:ext cx="1535479" cy="804787"/>
      </dsp:txXfrm>
    </dsp:sp>
    <dsp:sp modelId="{39F9A16F-8E23-4579-B50D-A6A383E65784}">
      <dsp:nvSpPr>
        <dsp:cNvPr id="0" name=""/>
        <dsp:cNvSpPr/>
      </dsp:nvSpPr>
      <dsp:spPr>
        <a:xfrm>
          <a:off x="6397417" y="0"/>
          <a:ext cx="1981944" cy="4351339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accent3">
                  <a:lumMod val="75000"/>
                </a:schemeClr>
              </a:solidFill>
            </a:rPr>
            <a:t>Mobile Off-Road</a:t>
          </a:r>
        </a:p>
      </dsp:txBody>
      <dsp:txXfrm>
        <a:off x="6397417" y="0"/>
        <a:ext cx="1981944" cy="1305401"/>
      </dsp:txXfrm>
    </dsp:sp>
    <dsp:sp modelId="{31E39319-592C-46BD-938A-F338042C1337}">
      <dsp:nvSpPr>
        <dsp:cNvPr id="0" name=""/>
        <dsp:cNvSpPr/>
      </dsp:nvSpPr>
      <dsp:spPr>
        <a:xfrm>
          <a:off x="6595612" y="1305773"/>
          <a:ext cx="1585555" cy="854863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accent3">
                  <a:lumMod val="75000"/>
                </a:schemeClr>
              </a:solidFill>
            </a:rPr>
            <a:t>Transport Refrigeration Unit</a:t>
          </a:r>
        </a:p>
      </dsp:txBody>
      <dsp:txXfrm>
        <a:off x="6620650" y="1330811"/>
        <a:ext cx="1535479" cy="804787"/>
      </dsp:txXfrm>
    </dsp:sp>
    <dsp:sp modelId="{ADD6466D-53A8-486A-A842-1863FDE6E1FD}">
      <dsp:nvSpPr>
        <dsp:cNvPr id="0" name=""/>
        <dsp:cNvSpPr/>
      </dsp:nvSpPr>
      <dsp:spPr>
        <a:xfrm>
          <a:off x="6595612" y="2292154"/>
          <a:ext cx="1585555" cy="854863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accent3">
                  <a:lumMod val="75000"/>
                </a:schemeClr>
              </a:solidFill>
            </a:rPr>
            <a:t>Off-Road Diesel Vehicle Regulation</a:t>
          </a:r>
        </a:p>
      </dsp:txBody>
      <dsp:txXfrm>
        <a:off x="6620650" y="2317192"/>
        <a:ext cx="1535479" cy="804787"/>
      </dsp:txXfrm>
    </dsp:sp>
    <dsp:sp modelId="{087FBD1E-5D3E-404B-B61D-73B54428FF8A}">
      <dsp:nvSpPr>
        <dsp:cNvPr id="0" name=""/>
        <dsp:cNvSpPr/>
      </dsp:nvSpPr>
      <dsp:spPr>
        <a:xfrm>
          <a:off x="6595612" y="3278536"/>
          <a:ext cx="1585555" cy="854863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accent3">
                  <a:lumMod val="75000"/>
                </a:schemeClr>
              </a:solidFill>
            </a:rPr>
            <a:t>Small Off-Road Engines</a:t>
          </a:r>
        </a:p>
      </dsp:txBody>
      <dsp:txXfrm>
        <a:off x="6620650" y="3303574"/>
        <a:ext cx="1535479" cy="804787"/>
      </dsp:txXfrm>
    </dsp:sp>
    <dsp:sp modelId="{D3F63596-CA67-4795-AF81-4072EF7756CF}">
      <dsp:nvSpPr>
        <dsp:cNvPr id="0" name=""/>
        <dsp:cNvSpPr/>
      </dsp:nvSpPr>
      <dsp:spPr>
        <a:xfrm>
          <a:off x="8528007" y="0"/>
          <a:ext cx="1981944" cy="4351339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accent3">
                  <a:lumMod val="75000"/>
                </a:schemeClr>
              </a:solidFill>
            </a:rPr>
            <a:t>Other Toxics</a:t>
          </a:r>
          <a:endParaRPr lang="en-US" sz="36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8528007" y="0"/>
        <a:ext cx="1981944" cy="1305401"/>
      </dsp:txXfrm>
    </dsp:sp>
    <dsp:sp modelId="{98D05FF1-D7C1-4985-BF1D-05E0C283C5B9}">
      <dsp:nvSpPr>
        <dsp:cNvPr id="0" name=""/>
        <dsp:cNvSpPr/>
      </dsp:nvSpPr>
      <dsp:spPr>
        <a:xfrm>
          <a:off x="8726202" y="1306676"/>
          <a:ext cx="1585555" cy="1311988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accent3">
                  <a:lumMod val="75000"/>
                </a:schemeClr>
              </a:solidFill>
            </a:rPr>
            <a:t>Chrome Plating Control Measure</a:t>
          </a:r>
        </a:p>
      </dsp:txBody>
      <dsp:txXfrm>
        <a:off x="8764629" y="1345103"/>
        <a:ext cx="1508701" cy="1235134"/>
      </dsp:txXfrm>
    </dsp:sp>
    <dsp:sp modelId="{F44A7964-25BF-4EA3-8E15-0DB90040CB7C}">
      <dsp:nvSpPr>
        <dsp:cNvPr id="0" name=""/>
        <dsp:cNvSpPr/>
      </dsp:nvSpPr>
      <dsp:spPr>
        <a:xfrm>
          <a:off x="8726202" y="2820509"/>
          <a:ext cx="1585555" cy="1311988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accent3">
                  <a:lumMod val="75000"/>
                </a:schemeClr>
              </a:solidFill>
            </a:rPr>
            <a:t>Composite Wood Control Measure</a:t>
          </a:r>
        </a:p>
      </dsp:txBody>
      <dsp:txXfrm>
        <a:off x="8764629" y="2858936"/>
        <a:ext cx="1508701" cy="1235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0.53568</cdr:x>
      <cdr:y>0.64519</cdr:y>
    </cdr:from>
    <cdr:to>
      <cdr:x>0.68476</cdr:x>
      <cdr:y>0.73599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5632626" y="3416504"/>
          <a:ext cx="1567609" cy="480820"/>
        </a:xfrm>
        <a:prstGeom xmlns:a="http://schemas.openxmlformats.org/drawingml/2006/main" prst="wedgeRoundRectCallout">
          <a:avLst>
            <a:gd name="adj1" fmla="val -25254"/>
            <a:gd name="adj2" fmla="val -121838"/>
            <a:gd name="adj3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chemeClr val="accent2">
                  <a:lumMod val="75000"/>
                </a:schemeClr>
              </a:solidFill>
            </a:rPr>
            <a:t>2011</a:t>
          </a:r>
          <a:r>
            <a:rPr lang="en-US" sz="1600" dirty="0" smtClean="0">
              <a:solidFill>
                <a:schemeClr val="accent2">
                  <a:lumMod val="75000"/>
                </a:schemeClr>
              </a:solidFill>
            </a:rPr>
            <a:t> Truck and Bus Regulation</a:t>
          </a:r>
          <a:endParaRPr lang="en-US" sz="1600" dirty="0">
            <a:solidFill>
              <a:schemeClr val="accent2">
                <a:lumMod val="7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April 23,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1C915-22D1-45C5-B5AA-4ADFF24DE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4750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r>
              <a:rPr lang="en-US" smtClean="0"/>
              <a:t>April 23, 2019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A85869EB-B699-40EC-AF0A-93CDA83CC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1025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29"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April 23,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75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April 23,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28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April 23,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02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April 23,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87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April 23,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12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03606"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April 23,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49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April 23,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53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April 23,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89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April 23,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93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April 23,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69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April 23,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93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29"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April 23,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28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April 23,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0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721345"/>
            <a:ext cx="10363200" cy="1219760"/>
          </a:xfrm>
        </p:spPr>
        <p:txBody>
          <a:bodyPr>
            <a:normAutofit/>
          </a:bodyPr>
          <a:lstStyle>
            <a:lvl1pPr>
              <a:defRPr sz="533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226855"/>
            <a:ext cx="8534400" cy="985500"/>
          </a:xfrm>
        </p:spPr>
        <p:txBody>
          <a:bodyPr/>
          <a:lstStyle>
            <a:lvl1pPr marL="0" indent="0" algn="ctr">
              <a:buNone/>
              <a:defRPr>
                <a:solidFill>
                  <a:srgbClr val="2A8A75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ARB_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08" y="769655"/>
            <a:ext cx="3368549" cy="252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5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ARB_A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56351"/>
            <a:ext cx="1640624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3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ARB_A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56351"/>
            <a:ext cx="1640624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4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ARB_A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56351"/>
            <a:ext cx="1640624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Autofit/>
          </a:bodyPr>
          <a:lstStyle>
            <a:lvl1pPr algn="l">
              <a:defRPr sz="4267" b="1" cap="all">
                <a:solidFill>
                  <a:srgbClr val="2A8A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ARB_A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56351"/>
            <a:ext cx="1640624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1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ARB_A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56351"/>
            <a:ext cx="1640624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7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CARB_A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56351"/>
            <a:ext cx="1640624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9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CARB_A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56351"/>
            <a:ext cx="1640624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3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CARB_A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56351"/>
            <a:ext cx="1640624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6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8" name="Picture 7" descr="CARB_A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56351"/>
            <a:ext cx="1640624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0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ARB_A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56351"/>
            <a:ext cx="1640624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1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4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333" b="1" kern="1200">
          <a:solidFill>
            <a:srgbClr val="226B9B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rgbClr val="31323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•"/>
        <a:defRPr sz="3733" kern="1200">
          <a:solidFill>
            <a:srgbClr val="31323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1323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31323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31323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iliana.Nunez@arb.ca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elissa.Niederreiter@arb.ca.gov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685179"/>
            <a:ext cx="10363200" cy="1219760"/>
          </a:xfrm>
        </p:spPr>
        <p:txBody>
          <a:bodyPr>
            <a:noAutofit/>
          </a:bodyPr>
          <a:lstStyle/>
          <a:p>
            <a:r>
              <a:rPr lang="en-US" sz="4800" dirty="0"/>
              <a:t>Highlights on Statewide Strategies </a:t>
            </a:r>
            <a:r>
              <a:rPr lang="en-US" sz="4800" dirty="0" smtClean="0"/>
              <a:t>Benefitting </a:t>
            </a:r>
            <a:r>
              <a:rPr lang="en-US" sz="4800" dirty="0"/>
              <a:t>Communities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768" y="5046087"/>
            <a:ext cx="10570464" cy="91440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000" b="1" dirty="0"/>
              <a:t>Portside Environmental Justice Neighborhoods </a:t>
            </a:r>
          </a:p>
          <a:p>
            <a:pPr>
              <a:spcBef>
                <a:spcPts val="0"/>
              </a:spcBef>
            </a:pPr>
            <a:r>
              <a:rPr lang="en-US" sz="3000" b="1" dirty="0"/>
              <a:t>Steering Committee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16217" y="5960488"/>
            <a:ext cx="215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April 23, 2019</a:t>
            </a:r>
          </a:p>
        </p:txBody>
      </p:sp>
    </p:spTree>
    <p:extLst>
      <p:ext uri="{BB962C8B-B14F-4D97-AF65-F5344CB8AC3E}">
        <p14:creationId xmlns:p14="http://schemas.microsoft.com/office/powerpoint/2010/main" val="154815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ight Arrow 25"/>
          <p:cNvSpPr/>
          <p:nvPr/>
        </p:nvSpPr>
        <p:spPr>
          <a:xfrm>
            <a:off x="3176196" y="3200508"/>
            <a:ext cx="2394426" cy="1051975"/>
          </a:xfrm>
          <a:prstGeom prst="rightArrow">
            <a:avLst>
              <a:gd name="adj1" fmla="val 59712"/>
              <a:gd name="adj2" fmla="val 52287"/>
            </a:avLst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85"/>
            <a:r>
              <a:rPr lang="en-US" sz="2400" b="1" dirty="0">
                <a:solidFill>
                  <a:prstClr val="white"/>
                </a:solidFill>
                <a:latin typeface="Century Gothic" panose="020F0302020204030204"/>
              </a:rPr>
              <a:t>Small </a:t>
            </a:r>
            <a:r>
              <a:rPr lang="en-US" sz="2400" b="1" dirty="0" smtClean="0">
                <a:solidFill>
                  <a:prstClr val="white"/>
                </a:solidFill>
                <a:latin typeface="Century Gothic" panose="020F0302020204030204"/>
              </a:rPr>
              <a:t>Off-Road </a:t>
            </a:r>
            <a:r>
              <a:rPr lang="en-US" sz="2400" b="1" dirty="0">
                <a:solidFill>
                  <a:prstClr val="white"/>
                </a:solidFill>
                <a:latin typeface="Century Gothic" panose="020F0302020204030204"/>
              </a:rPr>
              <a:t>Engines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798"/>
            <a:ext cx="12192000" cy="657797"/>
          </a:xfrm>
        </p:spPr>
        <p:txBody>
          <a:bodyPr>
            <a:noAutofit/>
          </a:bodyPr>
          <a:lstStyle/>
          <a:p>
            <a:r>
              <a:rPr lang="en-US" sz="4600" dirty="0" smtClean="0"/>
              <a:t>Proposed Off-Road Mobile Source Measures</a:t>
            </a:r>
            <a:endParaRPr lang="en-US" sz="4600" dirty="0"/>
          </a:p>
        </p:txBody>
      </p:sp>
      <p:sp>
        <p:nvSpPr>
          <p:cNvPr id="8" name="Right Arrow 7"/>
          <p:cNvSpPr/>
          <p:nvPr/>
        </p:nvSpPr>
        <p:spPr>
          <a:xfrm>
            <a:off x="2025271" y="1918427"/>
            <a:ext cx="4832729" cy="64266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85"/>
            <a:r>
              <a:rPr lang="en-US" sz="2400" b="1" dirty="0">
                <a:solidFill>
                  <a:prstClr val="white"/>
                </a:solidFill>
                <a:latin typeface="Century Gothic" panose="020F0302020204030204"/>
              </a:rPr>
              <a:t>Ships At-Berth Amendments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176696" y="4547139"/>
            <a:ext cx="3711789" cy="983879"/>
          </a:xfrm>
          <a:prstGeom prst="rightArrow">
            <a:avLst>
              <a:gd name="adj1" fmla="val 61452"/>
              <a:gd name="adj2" fmla="val 3165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85"/>
            <a:r>
              <a:rPr lang="en-US" sz="2400" b="1" dirty="0">
                <a:solidFill>
                  <a:prstClr val="white"/>
                </a:solidFill>
                <a:latin typeface="Century Gothic" panose="020F0302020204030204"/>
              </a:rPr>
              <a:t>Commercial Harbor Craft Amendments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638450" y="792991"/>
            <a:ext cx="9337388" cy="71806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-US" sz="2400" b="1" dirty="0">
                <a:solidFill>
                  <a:prstClr val="white"/>
                </a:solidFill>
                <a:latin typeface="Century Gothic" panose="020F0302020204030204"/>
              </a:rPr>
              <a:t>Expected Board Consideration/Adoption – Implementation Begins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591050" y="5318646"/>
            <a:ext cx="5632814" cy="70515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85"/>
            <a:r>
              <a:rPr lang="en-US" sz="2400" b="1" dirty="0">
                <a:solidFill>
                  <a:prstClr val="white"/>
                </a:solidFill>
                <a:latin typeface="Century Gothic" panose="020F0302020204030204"/>
              </a:rPr>
              <a:t>Zero Emission Cargo Handling Equipment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63820" y="1303552"/>
            <a:ext cx="11528799" cy="626510"/>
            <a:chOff x="396738" y="1478735"/>
            <a:chExt cx="8646600" cy="46988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57200" y="1948618"/>
              <a:ext cx="830212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55845" y="1751594"/>
              <a:ext cx="0" cy="197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552268" y="1742420"/>
              <a:ext cx="0" cy="197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384884" y="1749526"/>
              <a:ext cx="0" cy="197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96738" y="1478735"/>
              <a:ext cx="737827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/>
              <a:r>
                <a:rPr lang="en-US" sz="1867" i="1" dirty="0">
                  <a:solidFill>
                    <a:prstClr val="black"/>
                  </a:solidFill>
                  <a:latin typeface="Century Gothic" panose="020F0302020204030204"/>
                </a:rPr>
                <a:t>2018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80287" y="1480784"/>
              <a:ext cx="763051" cy="284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/>
              <a:r>
                <a:rPr lang="en-US" sz="1867" i="1" dirty="0" smtClean="0">
                  <a:solidFill>
                    <a:prstClr val="black"/>
                  </a:solidFill>
                  <a:latin typeface="Century Gothic" panose="020F0302020204030204"/>
                </a:rPr>
                <a:t>2027</a:t>
              </a:r>
              <a:endParaRPr lang="en-US" sz="2400" i="1" dirty="0">
                <a:solidFill>
                  <a:prstClr val="black"/>
                </a:solidFill>
                <a:latin typeface="Century Gothic" panose="020F0302020204030204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643849" y="1749526"/>
              <a:ext cx="0" cy="197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147700" y="1488005"/>
              <a:ext cx="737827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/>
              <a:r>
                <a:rPr lang="en-US" sz="1867" i="1" dirty="0">
                  <a:solidFill>
                    <a:prstClr val="black"/>
                  </a:solidFill>
                  <a:latin typeface="Century Gothic" panose="020F0302020204030204"/>
                </a:rPr>
                <a:t>2020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67425" y="1483665"/>
              <a:ext cx="737827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/>
              <a:r>
                <a:rPr lang="en-US" sz="1867" i="1" dirty="0">
                  <a:solidFill>
                    <a:prstClr val="black"/>
                  </a:solidFill>
                  <a:latin typeface="Century Gothic" panose="020F0302020204030204"/>
                </a:rPr>
                <a:t>2025</a:t>
              </a:r>
            </a:p>
          </p:txBody>
        </p:sp>
      </p:grpSp>
      <p:sp>
        <p:nvSpPr>
          <p:cNvPr id="20" name="Right Arrow 19"/>
          <p:cNvSpPr/>
          <p:nvPr/>
        </p:nvSpPr>
        <p:spPr>
          <a:xfrm>
            <a:off x="2022912" y="2292585"/>
            <a:ext cx="3547710" cy="1145938"/>
          </a:xfrm>
          <a:prstGeom prst="rightArrow">
            <a:avLst>
              <a:gd name="adj1" fmla="val 50000"/>
              <a:gd name="adj2" fmla="val 2911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85"/>
            <a:r>
              <a:rPr lang="en-US" sz="2200" b="1" dirty="0">
                <a:solidFill>
                  <a:prstClr val="white"/>
                </a:solidFill>
                <a:latin typeface="Century Gothic" panose="020F0302020204030204"/>
              </a:rPr>
              <a:t>Zero Emission </a:t>
            </a:r>
            <a:r>
              <a:rPr lang="en-US" sz="2200" b="1" dirty="0" smtClean="0">
                <a:solidFill>
                  <a:prstClr val="white"/>
                </a:solidFill>
                <a:latin typeface="Century Gothic" panose="020F0302020204030204"/>
              </a:rPr>
              <a:t/>
            </a:r>
            <a:br>
              <a:rPr lang="en-US" sz="2200" b="1" dirty="0" smtClean="0">
                <a:solidFill>
                  <a:prstClr val="white"/>
                </a:solidFill>
                <a:latin typeface="Century Gothic" panose="020F0302020204030204"/>
              </a:rPr>
            </a:br>
            <a:r>
              <a:rPr lang="en-US" sz="2200" b="1" dirty="0" smtClean="0">
                <a:solidFill>
                  <a:prstClr val="white"/>
                </a:solidFill>
                <a:latin typeface="Century Gothic" panose="020F0302020204030204"/>
              </a:rPr>
              <a:t>Transport </a:t>
            </a:r>
            <a:r>
              <a:rPr lang="en-US" sz="2200" b="1" dirty="0">
                <a:solidFill>
                  <a:prstClr val="white"/>
                </a:solidFill>
                <a:latin typeface="Century Gothic" panose="020F0302020204030204"/>
              </a:rPr>
              <a:t>Refrigeration Units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3176195" y="3972176"/>
            <a:ext cx="3711789" cy="706897"/>
          </a:xfrm>
          <a:prstGeom prst="rightArrow">
            <a:avLst>
              <a:gd name="adj1" fmla="val 50000"/>
              <a:gd name="adj2" fmla="val 4595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85"/>
            <a:r>
              <a:rPr lang="en-US" sz="2400" b="1" dirty="0">
                <a:solidFill>
                  <a:prstClr val="white"/>
                </a:solidFill>
                <a:latin typeface="Century Gothic" panose="020F0302020204030204"/>
              </a:rPr>
              <a:t>Reduced Idling at Rail Yards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4591050" y="5893103"/>
            <a:ext cx="5632813" cy="998151"/>
          </a:xfrm>
          <a:prstGeom prst="rightArrow">
            <a:avLst>
              <a:gd name="adj1" fmla="val 60633"/>
              <a:gd name="adj2" fmla="val 34732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85"/>
            <a:r>
              <a:rPr lang="en-US" sz="2400" b="1" dirty="0" smtClean="0">
                <a:solidFill>
                  <a:prstClr val="white"/>
                </a:solidFill>
                <a:latin typeface="Century Gothic" panose="020F0302020204030204"/>
              </a:rPr>
              <a:t>Emissions Reductions from Non-Preempted Locomotives</a:t>
            </a:r>
            <a:endParaRPr lang="en-US" sz="2400" b="1" dirty="0">
              <a:solidFill>
                <a:prstClr val="white"/>
              </a:solidFill>
              <a:latin typeface="Century Gothic" panose="020F03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947" y="2139456"/>
            <a:ext cx="762170" cy="300418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216046" y="2678987"/>
            <a:ext cx="613808" cy="582196"/>
            <a:chOff x="4606772" y="4437999"/>
            <a:chExt cx="976314" cy="794612"/>
          </a:xfrm>
        </p:grpSpPr>
        <p:grpSp>
          <p:nvGrpSpPr>
            <p:cNvPr id="28" name="Group 27"/>
            <p:cNvGrpSpPr/>
            <p:nvPr/>
          </p:nvGrpSpPr>
          <p:grpSpPr>
            <a:xfrm>
              <a:off x="4606772" y="4437999"/>
              <a:ext cx="976314" cy="794612"/>
              <a:chOff x="5264404" y="5028109"/>
              <a:chExt cx="976312" cy="794613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5481097" y="5028109"/>
                <a:ext cx="759619" cy="604520"/>
                <a:chOff x="6701818" y="5457711"/>
                <a:chExt cx="759619" cy="604520"/>
              </a:xfrm>
            </p:grpSpPr>
            <p:sp>
              <p:nvSpPr>
                <p:cNvPr id="46" name="Freeform 45"/>
                <p:cNvSpPr/>
                <p:nvPr/>
              </p:nvSpPr>
              <p:spPr>
                <a:xfrm>
                  <a:off x="6701818" y="5457711"/>
                  <a:ext cx="759619" cy="604520"/>
                </a:xfrm>
                <a:custGeom>
                  <a:avLst/>
                  <a:gdLst>
                    <a:gd name="connsiteX0" fmla="*/ 0 w 978693"/>
                    <a:gd name="connsiteY0" fmla="*/ 481012 h 747712"/>
                    <a:gd name="connsiteX1" fmla="*/ 835818 w 978693"/>
                    <a:gd name="connsiteY1" fmla="*/ 0 h 747712"/>
                    <a:gd name="connsiteX2" fmla="*/ 973931 w 978693"/>
                    <a:gd name="connsiteY2" fmla="*/ 83344 h 747712"/>
                    <a:gd name="connsiteX3" fmla="*/ 978693 w 978693"/>
                    <a:gd name="connsiteY3" fmla="*/ 261937 h 747712"/>
                    <a:gd name="connsiteX4" fmla="*/ 135731 w 978693"/>
                    <a:gd name="connsiteY4" fmla="*/ 747712 h 747712"/>
                    <a:gd name="connsiteX5" fmla="*/ 71437 w 978693"/>
                    <a:gd name="connsiteY5" fmla="*/ 714375 h 747712"/>
                    <a:gd name="connsiteX6" fmla="*/ 71437 w 978693"/>
                    <a:gd name="connsiteY6" fmla="*/ 633412 h 747712"/>
                    <a:gd name="connsiteX7" fmla="*/ 2381 w 978693"/>
                    <a:gd name="connsiteY7" fmla="*/ 597694 h 747712"/>
                    <a:gd name="connsiteX8" fmla="*/ 0 w 978693"/>
                    <a:gd name="connsiteY8" fmla="*/ 481012 h 747712"/>
                    <a:gd name="connsiteX0" fmla="*/ 21453 w 976333"/>
                    <a:gd name="connsiteY0" fmla="*/ 469106 h 747712"/>
                    <a:gd name="connsiteX1" fmla="*/ 833458 w 976333"/>
                    <a:gd name="connsiteY1" fmla="*/ 0 h 747712"/>
                    <a:gd name="connsiteX2" fmla="*/ 971571 w 976333"/>
                    <a:gd name="connsiteY2" fmla="*/ 83344 h 747712"/>
                    <a:gd name="connsiteX3" fmla="*/ 976333 w 976333"/>
                    <a:gd name="connsiteY3" fmla="*/ 261937 h 747712"/>
                    <a:gd name="connsiteX4" fmla="*/ 133371 w 976333"/>
                    <a:gd name="connsiteY4" fmla="*/ 747712 h 747712"/>
                    <a:gd name="connsiteX5" fmla="*/ 69077 w 976333"/>
                    <a:gd name="connsiteY5" fmla="*/ 714375 h 747712"/>
                    <a:gd name="connsiteX6" fmla="*/ 69077 w 976333"/>
                    <a:gd name="connsiteY6" fmla="*/ 633412 h 747712"/>
                    <a:gd name="connsiteX7" fmla="*/ 21 w 976333"/>
                    <a:gd name="connsiteY7" fmla="*/ 597694 h 747712"/>
                    <a:gd name="connsiteX8" fmla="*/ 21453 w 976333"/>
                    <a:gd name="connsiteY8" fmla="*/ 469106 h 747712"/>
                    <a:gd name="connsiteX0" fmla="*/ 4832 w 959712"/>
                    <a:gd name="connsiteY0" fmla="*/ 469106 h 747712"/>
                    <a:gd name="connsiteX1" fmla="*/ 816837 w 959712"/>
                    <a:gd name="connsiteY1" fmla="*/ 0 h 747712"/>
                    <a:gd name="connsiteX2" fmla="*/ 954950 w 959712"/>
                    <a:gd name="connsiteY2" fmla="*/ 83344 h 747712"/>
                    <a:gd name="connsiteX3" fmla="*/ 959712 w 959712"/>
                    <a:gd name="connsiteY3" fmla="*/ 261937 h 747712"/>
                    <a:gd name="connsiteX4" fmla="*/ 116750 w 959712"/>
                    <a:gd name="connsiteY4" fmla="*/ 747712 h 747712"/>
                    <a:gd name="connsiteX5" fmla="*/ 52456 w 959712"/>
                    <a:gd name="connsiteY5" fmla="*/ 714375 h 747712"/>
                    <a:gd name="connsiteX6" fmla="*/ 52456 w 959712"/>
                    <a:gd name="connsiteY6" fmla="*/ 633412 h 747712"/>
                    <a:gd name="connsiteX7" fmla="*/ 69 w 959712"/>
                    <a:gd name="connsiteY7" fmla="*/ 597694 h 747712"/>
                    <a:gd name="connsiteX8" fmla="*/ 4832 w 959712"/>
                    <a:gd name="connsiteY8" fmla="*/ 469106 h 747712"/>
                    <a:gd name="connsiteX0" fmla="*/ 4832 w 954950"/>
                    <a:gd name="connsiteY0" fmla="*/ 469106 h 747712"/>
                    <a:gd name="connsiteX1" fmla="*/ 816837 w 954950"/>
                    <a:gd name="connsiteY1" fmla="*/ 0 h 747712"/>
                    <a:gd name="connsiteX2" fmla="*/ 954950 w 954950"/>
                    <a:gd name="connsiteY2" fmla="*/ 83344 h 747712"/>
                    <a:gd name="connsiteX3" fmla="*/ 823981 w 954950"/>
                    <a:gd name="connsiteY3" fmla="*/ 342900 h 747712"/>
                    <a:gd name="connsiteX4" fmla="*/ 116750 w 954950"/>
                    <a:gd name="connsiteY4" fmla="*/ 747712 h 747712"/>
                    <a:gd name="connsiteX5" fmla="*/ 52456 w 954950"/>
                    <a:gd name="connsiteY5" fmla="*/ 714375 h 747712"/>
                    <a:gd name="connsiteX6" fmla="*/ 52456 w 954950"/>
                    <a:gd name="connsiteY6" fmla="*/ 633412 h 747712"/>
                    <a:gd name="connsiteX7" fmla="*/ 69 w 954950"/>
                    <a:gd name="connsiteY7" fmla="*/ 597694 h 747712"/>
                    <a:gd name="connsiteX8" fmla="*/ 4832 w 954950"/>
                    <a:gd name="connsiteY8" fmla="*/ 469106 h 747712"/>
                    <a:gd name="connsiteX0" fmla="*/ 4832 w 823981"/>
                    <a:gd name="connsiteY0" fmla="*/ 469106 h 747712"/>
                    <a:gd name="connsiteX1" fmla="*/ 816837 w 823981"/>
                    <a:gd name="connsiteY1" fmla="*/ 0 h 747712"/>
                    <a:gd name="connsiteX2" fmla="*/ 816838 w 823981"/>
                    <a:gd name="connsiteY2" fmla="*/ 164306 h 747712"/>
                    <a:gd name="connsiteX3" fmla="*/ 823981 w 823981"/>
                    <a:gd name="connsiteY3" fmla="*/ 342900 h 747712"/>
                    <a:gd name="connsiteX4" fmla="*/ 116750 w 823981"/>
                    <a:gd name="connsiteY4" fmla="*/ 747712 h 747712"/>
                    <a:gd name="connsiteX5" fmla="*/ 52456 w 823981"/>
                    <a:gd name="connsiteY5" fmla="*/ 714375 h 747712"/>
                    <a:gd name="connsiteX6" fmla="*/ 52456 w 823981"/>
                    <a:gd name="connsiteY6" fmla="*/ 633412 h 747712"/>
                    <a:gd name="connsiteX7" fmla="*/ 69 w 823981"/>
                    <a:gd name="connsiteY7" fmla="*/ 597694 h 747712"/>
                    <a:gd name="connsiteX8" fmla="*/ 4832 w 823981"/>
                    <a:gd name="connsiteY8" fmla="*/ 469106 h 747712"/>
                    <a:gd name="connsiteX0" fmla="*/ 4832 w 823981"/>
                    <a:gd name="connsiteY0" fmla="*/ 400049 h 678655"/>
                    <a:gd name="connsiteX1" fmla="*/ 704918 w 823981"/>
                    <a:gd name="connsiteY1" fmla="*/ 0 h 678655"/>
                    <a:gd name="connsiteX2" fmla="*/ 816838 w 823981"/>
                    <a:gd name="connsiteY2" fmla="*/ 95249 h 678655"/>
                    <a:gd name="connsiteX3" fmla="*/ 823981 w 823981"/>
                    <a:gd name="connsiteY3" fmla="*/ 273843 h 678655"/>
                    <a:gd name="connsiteX4" fmla="*/ 116750 w 823981"/>
                    <a:gd name="connsiteY4" fmla="*/ 678655 h 678655"/>
                    <a:gd name="connsiteX5" fmla="*/ 52456 w 823981"/>
                    <a:gd name="connsiteY5" fmla="*/ 645318 h 678655"/>
                    <a:gd name="connsiteX6" fmla="*/ 52456 w 823981"/>
                    <a:gd name="connsiteY6" fmla="*/ 564355 h 678655"/>
                    <a:gd name="connsiteX7" fmla="*/ 69 w 823981"/>
                    <a:gd name="connsiteY7" fmla="*/ 528637 h 678655"/>
                    <a:gd name="connsiteX8" fmla="*/ 4832 w 823981"/>
                    <a:gd name="connsiteY8" fmla="*/ 400049 h 678655"/>
                    <a:gd name="connsiteX0" fmla="*/ 4832 w 823981"/>
                    <a:gd name="connsiteY0" fmla="*/ 400049 h 678655"/>
                    <a:gd name="connsiteX1" fmla="*/ 704918 w 823981"/>
                    <a:gd name="connsiteY1" fmla="*/ 0 h 678655"/>
                    <a:gd name="connsiteX2" fmla="*/ 816838 w 823981"/>
                    <a:gd name="connsiteY2" fmla="*/ 95249 h 678655"/>
                    <a:gd name="connsiteX3" fmla="*/ 823981 w 823981"/>
                    <a:gd name="connsiteY3" fmla="*/ 273843 h 678655"/>
                    <a:gd name="connsiteX4" fmla="*/ 116750 w 823981"/>
                    <a:gd name="connsiteY4" fmla="*/ 678655 h 678655"/>
                    <a:gd name="connsiteX5" fmla="*/ 52456 w 823981"/>
                    <a:gd name="connsiteY5" fmla="*/ 645318 h 678655"/>
                    <a:gd name="connsiteX6" fmla="*/ 52456 w 823981"/>
                    <a:gd name="connsiteY6" fmla="*/ 564355 h 678655"/>
                    <a:gd name="connsiteX7" fmla="*/ 69 w 823981"/>
                    <a:gd name="connsiteY7" fmla="*/ 528637 h 678655"/>
                    <a:gd name="connsiteX8" fmla="*/ 4832 w 823981"/>
                    <a:gd name="connsiteY8" fmla="*/ 400049 h 678655"/>
                    <a:gd name="connsiteX0" fmla="*/ 4832 w 823981"/>
                    <a:gd name="connsiteY0" fmla="*/ 400049 h 678655"/>
                    <a:gd name="connsiteX1" fmla="*/ 704918 w 823981"/>
                    <a:gd name="connsiteY1" fmla="*/ 0 h 678655"/>
                    <a:gd name="connsiteX2" fmla="*/ 816838 w 823981"/>
                    <a:gd name="connsiteY2" fmla="*/ 95249 h 678655"/>
                    <a:gd name="connsiteX3" fmla="*/ 823981 w 823981"/>
                    <a:gd name="connsiteY3" fmla="*/ 273843 h 678655"/>
                    <a:gd name="connsiteX4" fmla="*/ 116750 w 823981"/>
                    <a:gd name="connsiteY4" fmla="*/ 678655 h 678655"/>
                    <a:gd name="connsiteX5" fmla="*/ 52456 w 823981"/>
                    <a:gd name="connsiteY5" fmla="*/ 645318 h 678655"/>
                    <a:gd name="connsiteX6" fmla="*/ 52456 w 823981"/>
                    <a:gd name="connsiteY6" fmla="*/ 564355 h 678655"/>
                    <a:gd name="connsiteX7" fmla="*/ 69 w 823981"/>
                    <a:gd name="connsiteY7" fmla="*/ 528637 h 678655"/>
                    <a:gd name="connsiteX8" fmla="*/ 4832 w 823981"/>
                    <a:gd name="connsiteY8" fmla="*/ 400049 h 678655"/>
                    <a:gd name="connsiteX0" fmla="*/ 4832 w 823981"/>
                    <a:gd name="connsiteY0" fmla="*/ 383380 h 661986"/>
                    <a:gd name="connsiteX1" fmla="*/ 683487 w 823981"/>
                    <a:gd name="connsiteY1" fmla="*/ 0 h 661986"/>
                    <a:gd name="connsiteX2" fmla="*/ 816838 w 823981"/>
                    <a:gd name="connsiteY2" fmla="*/ 78580 h 661986"/>
                    <a:gd name="connsiteX3" fmla="*/ 823981 w 823981"/>
                    <a:gd name="connsiteY3" fmla="*/ 257174 h 661986"/>
                    <a:gd name="connsiteX4" fmla="*/ 116750 w 823981"/>
                    <a:gd name="connsiteY4" fmla="*/ 661986 h 661986"/>
                    <a:gd name="connsiteX5" fmla="*/ 52456 w 823981"/>
                    <a:gd name="connsiteY5" fmla="*/ 628649 h 661986"/>
                    <a:gd name="connsiteX6" fmla="*/ 52456 w 823981"/>
                    <a:gd name="connsiteY6" fmla="*/ 547686 h 661986"/>
                    <a:gd name="connsiteX7" fmla="*/ 69 w 823981"/>
                    <a:gd name="connsiteY7" fmla="*/ 511968 h 661986"/>
                    <a:gd name="connsiteX8" fmla="*/ 4832 w 823981"/>
                    <a:gd name="connsiteY8" fmla="*/ 383380 h 661986"/>
                    <a:gd name="connsiteX0" fmla="*/ 4832 w 823981"/>
                    <a:gd name="connsiteY0" fmla="*/ 383380 h 661986"/>
                    <a:gd name="connsiteX1" fmla="*/ 683487 w 823981"/>
                    <a:gd name="connsiteY1" fmla="*/ 0 h 661986"/>
                    <a:gd name="connsiteX2" fmla="*/ 816838 w 823981"/>
                    <a:gd name="connsiteY2" fmla="*/ 78580 h 661986"/>
                    <a:gd name="connsiteX3" fmla="*/ 823981 w 823981"/>
                    <a:gd name="connsiteY3" fmla="*/ 257174 h 661986"/>
                    <a:gd name="connsiteX4" fmla="*/ 116750 w 823981"/>
                    <a:gd name="connsiteY4" fmla="*/ 661986 h 661986"/>
                    <a:gd name="connsiteX5" fmla="*/ 52456 w 823981"/>
                    <a:gd name="connsiteY5" fmla="*/ 628649 h 661986"/>
                    <a:gd name="connsiteX6" fmla="*/ 52456 w 823981"/>
                    <a:gd name="connsiteY6" fmla="*/ 547686 h 661986"/>
                    <a:gd name="connsiteX7" fmla="*/ 69 w 823981"/>
                    <a:gd name="connsiteY7" fmla="*/ 511968 h 661986"/>
                    <a:gd name="connsiteX8" fmla="*/ 4832 w 823981"/>
                    <a:gd name="connsiteY8" fmla="*/ 383380 h 661986"/>
                    <a:gd name="connsiteX0" fmla="*/ 0 w 826293"/>
                    <a:gd name="connsiteY0" fmla="*/ 340518 h 661986"/>
                    <a:gd name="connsiteX1" fmla="*/ 685799 w 826293"/>
                    <a:gd name="connsiteY1" fmla="*/ 0 h 661986"/>
                    <a:gd name="connsiteX2" fmla="*/ 819150 w 826293"/>
                    <a:gd name="connsiteY2" fmla="*/ 78580 h 661986"/>
                    <a:gd name="connsiteX3" fmla="*/ 826293 w 826293"/>
                    <a:gd name="connsiteY3" fmla="*/ 257174 h 661986"/>
                    <a:gd name="connsiteX4" fmla="*/ 119062 w 826293"/>
                    <a:gd name="connsiteY4" fmla="*/ 661986 h 661986"/>
                    <a:gd name="connsiteX5" fmla="*/ 54768 w 826293"/>
                    <a:gd name="connsiteY5" fmla="*/ 628649 h 661986"/>
                    <a:gd name="connsiteX6" fmla="*/ 54768 w 826293"/>
                    <a:gd name="connsiteY6" fmla="*/ 547686 h 661986"/>
                    <a:gd name="connsiteX7" fmla="*/ 2381 w 826293"/>
                    <a:gd name="connsiteY7" fmla="*/ 511968 h 661986"/>
                    <a:gd name="connsiteX8" fmla="*/ 0 w 826293"/>
                    <a:gd name="connsiteY8" fmla="*/ 340518 h 661986"/>
                    <a:gd name="connsiteX0" fmla="*/ 0 w 826293"/>
                    <a:gd name="connsiteY0" fmla="*/ 340518 h 661986"/>
                    <a:gd name="connsiteX1" fmla="*/ 685799 w 826293"/>
                    <a:gd name="connsiteY1" fmla="*/ 0 h 661986"/>
                    <a:gd name="connsiteX2" fmla="*/ 819150 w 826293"/>
                    <a:gd name="connsiteY2" fmla="*/ 35717 h 661986"/>
                    <a:gd name="connsiteX3" fmla="*/ 826293 w 826293"/>
                    <a:gd name="connsiteY3" fmla="*/ 257174 h 661986"/>
                    <a:gd name="connsiteX4" fmla="*/ 119062 w 826293"/>
                    <a:gd name="connsiteY4" fmla="*/ 661986 h 661986"/>
                    <a:gd name="connsiteX5" fmla="*/ 54768 w 826293"/>
                    <a:gd name="connsiteY5" fmla="*/ 628649 h 661986"/>
                    <a:gd name="connsiteX6" fmla="*/ 54768 w 826293"/>
                    <a:gd name="connsiteY6" fmla="*/ 547686 h 661986"/>
                    <a:gd name="connsiteX7" fmla="*/ 2381 w 826293"/>
                    <a:gd name="connsiteY7" fmla="*/ 511968 h 661986"/>
                    <a:gd name="connsiteX8" fmla="*/ 0 w 826293"/>
                    <a:gd name="connsiteY8" fmla="*/ 340518 h 661986"/>
                    <a:gd name="connsiteX0" fmla="*/ 0 w 826293"/>
                    <a:gd name="connsiteY0" fmla="*/ 340518 h 661986"/>
                    <a:gd name="connsiteX1" fmla="*/ 685799 w 826293"/>
                    <a:gd name="connsiteY1" fmla="*/ 0 h 661986"/>
                    <a:gd name="connsiteX2" fmla="*/ 819150 w 826293"/>
                    <a:gd name="connsiteY2" fmla="*/ 35717 h 661986"/>
                    <a:gd name="connsiteX3" fmla="*/ 826293 w 826293"/>
                    <a:gd name="connsiteY3" fmla="*/ 257174 h 661986"/>
                    <a:gd name="connsiteX4" fmla="*/ 119062 w 826293"/>
                    <a:gd name="connsiteY4" fmla="*/ 661986 h 661986"/>
                    <a:gd name="connsiteX5" fmla="*/ 54768 w 826293"/>
                    <a:gd name="connsiteY5" fmla="*/ 628649 h 661986"/>
                    <a:gd name="connsiteX6" fmla="*/ 54768 w 826293"/>
                    <a:gd name="connsiteY6" fmla="*/ 547686 h 661986"/>
                    <a:gd name="connsiteX7" fmla="*/ 2381 w 826293"/>
                    <a:gd name="connsiteY7" fmla="*/ 511968 h 661986"/>
                    <a:gd name="connsiteX8" fmla="*/ 0 w 826293"/>
                    <a:gd name="connsiteY8" fmla="*/ 340518 h 661986"/>
                    <a:gd name="connsiteX0" fmla="*/ 0 w 826293"/>
                    <a:gd name="connsiteY0" fmla="*/ 340518 h 661986"/>
                    <a:gd name="connsiteX1" fmla="*/ 685799 w 826293"/>
                    <a:gd name="connsiteY1" fmla="*/ 0 h 661986"/>
                    <a:gd name="connsiteX2" fmla="*/ 819150 w 826293"/>
                    <a:gd name="connsiteY2" fmla="*/ 35717 h 661986"/>
                    <a:gd name="connsiteX3" fmla="*/ 826293 w 826293"/>
                    <a:gd name="connsiteY3" fmla="*/ 257174 h 661986"/>
                    <a:gd name="connsiteX4" fmla="*/ 119062 w 826293"/>
                    <a:gd name="connsiteY4" fmla="*/ 661986 h 661986"/>
                    <a:gd name="connsiteX5" fmla="*/ 54768 w 826293"/>
                    <a:gd name="connsiteY5" fmla="*/ 628649 h 661986"/>
                    <a:gd name="connsiteX6" fmla="*/ 54768 w 826293"/>
                    <a:gd name="connsiteY6" fmla="*/ 547686 h 661986"/>
                    <a:gd name="connsiteX7" fmla="*/ 2381 w 826293"/>
                    <a:gd name="connsiteY7" fmla="*/ 511968 h 661986"/>
                    <a:gd name="connsiteX8" fmla="*/ 0 w 826293"/>
                    <a:gd name="connsiteY8" fmla="*/ 340518 h 661986"/>
                    <a:gd name="connsiteX0" fmla="*/ 0 w 826293"/>
                    <a:gd name="connsiteY0" fmla="*/ 345281 h 666749"/>
                    <a:gd name="connsiteX1" fmla="*/ 671512 w 826293"/>
                    <a:gd name="connsiteY1" fmla="*/ 0 h 666749"/>
                    <a:gd name="connsiteX2" fmla="*/ 819150 w 826293"/>
                    <a:gd name="connsiteY2" fmla="*/ 40480 h 666749"/>
                    <a:gd name="connsiteX3" fmla="*/ 826293 w 826293"/>
                    <a:gd name="connsiteY3" fmla="*/ 261937 h 666749"/>
                    <a:gd name="connsiteX4" fmla="*/ 119062 w 826293"/>
                    <a:gd name="connsiteY4" fmla="*/ 666749 h 666749"/>
                    <a:gd name="connsiteX5" fmla="*/ 54768 w 826293"/>
                    <a:gd name="connsiteY5" fmla="*/ 633412 h 666749"/>
                    <a:gd name="connsiteX6" fmla="*/ 54768 w 826293"/>
                    <a:gd name="connsiteY6" fmla="*/ 552449 h 666749"/>
                    <a:gd name="connsiteX7" fmla="*/ 2381 w 826293"/>
                    <a:gd name="connsiteY7" fmla="*/ 516731 h 666749"/>
                    <a:gd name="connsiteX8" fmla="*/ 0 w 826293"/>
                    <a:gd name="connsiteY8" fmla="*/ 345281 h 666749"/>
                    <a:gd name="connsiteX0" fmla="*/ 0 w 826293"/>
                    <a:gd name="connsiteY0" fmla="*/ 345281 h 666749"/>
                    <a:gd name="connsiteX1" fmla="*/ 671512 w 826293"/>
                    <a:gd name="connsiteY1" fmla="*/ 0 h 666749"/>
                    <a:gd name="connsiteX2" fmla="*/ 819150 w 826293"/>
                    <a:gd name="connsiteY2" fmla="*/ 40480 h 666749"/>
                    <a:gd name="connsiteX3" fmla="*/ 826293 w 826293"/>
                    <a:gd name="connsiteY3" fmla="*/ 261937 h 666749"/>
                    <a:gd name="connsiteX4" fmla="*/ 119062 w 826293"/>
                    <a:gd name="connsiteY4" fmla="*/ 666749 h 666749"/>
                    <a:gd name="connsiteX5" fmla="*/ 54768 w 826293"/>
                    <a:gd name="connsiteY5" fmla="*/ 633412 h 666749"/>
                    <a:gd name="connsiteX6" fmla="*/ 54768 w 826293"/>
                    <a:gd name="connsiteY6" fmla="*/ 552449 h 666749"/>
                    <a:gd name="connsiteX7" fmla="*/ 2381 w 826293"/>
                    <a:gd name="connsiteY7" fmla="*/ 516731 h 666749"/>
                    <a:gd name="connsiteX8" fmla="*/ 0 w 826293"/>
                    <a:gd name="connsiteY8" fmla="*/ 345281 h 666749"/>
                    <a:gd name="connsiteX0" fmla="*/ 0 w 826293"/>
                    <a:gd name="connsiteY0" fmla="*/ 354806 h 676274"/>
                    <a:gd name="connsiteX1" fmla="*/ 652462 w 826293"/>
                    <a:gd name="connsiteY1" fmla="*/ 0 h 676274"/>
                    <a:gd name="connsiteX2" fmla="*/ 819150 w 826293"/>
                    <a:gd name="connsiteY2" fmla="*/ 50005 h 676274"/>
                    <a:gd name="connsiteX3" fmla="*/ 826293 w 826293"/>
                    <a:gd name="connsiteY3" fmla="*/ 271462 h 676274"/>
                    <a:gd name="connsiteX4" fmla="*/ 119062 w 826293"/>
                    <a:gd name="connsiteY4" fmla="*/ 676274 h 676274"/>
                    <a:gd name="connsiteX5" fmla="*/ 54768 w 826293"/>
                    <a:gd name="connsiteY5" fmla="*/ 642937 h 676274"/>
                    <a:gd name="connsiteX6" fmla="*/ 54768 w 826293"/>
                    <a:gd name="connsiteY6" fmla="*/ 561974 h 676274"/>
                    <a:gd name="connsiteX7" fmla="*/ 2381 w 826293"/>
                    <a:gd name="connsiteY7" fmla="*/ 526256 h 676274"/>
                    <a:gd name="connsiteX8" fmla="*/ 0 w 826293"/>
                    <a:gd name="connsiteY8" fmla="*/ 354806 h 67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26293" h="676274">
                      <a:moveTo>
                        <a:pt x="0" y="354806"/>
                      </a:moveTo>
                      <a:lnTo>
                        <a:pt x="652462" y="0"/>
                      </a:lnTo>
                      <a:cubicBezTo>
                        <a:pt x="804863" y="45244"/>
                        <a:pt x="688181" y="14286"/>
                        <a:pt x="819150" y="50005"/>
                      </a:cubicBezTo>
                      <a:lnTo>
                        <a:pt x="826293" y="271462"/>
                      </a:lnTo>
                      <a:lnTo>
                        <a:pt x="119062" y="676274"/>
                      </a:lnTo>
                      <a:lnTo>
                        <a:pt x="54768" y="642937"/>
                      </a:lnTo>
                      <a:lnTo>
                        <a:pt x="54768" y="561974"/>
                      </a:lnTo>
                      <a:lnTo>
                        <a:pt x="2381" y="526256"/>
                      </a:lnTo>
                      <a:cubicBezTo>
                        <a:pt x="1587" y="492918"/>
                        <a:pt x="794" y="404813"/>
                        <a:pt x="0" y="354806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</a:schemeClr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1219170">
                    <a:defRPr/>
                  </a:pPr>
                  <a:endParaRPr lang="en-US" sz="2400" ker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7" name="Straight Connector 46"/>
                <p:cNvCxnSpPr>
                  <a:stCxn id="46" idx="0"/>
                  <a:endCxn id="48" idx="1"/>
                </p:cNvCxnSpPr>
                <p:nvPr/>
              </p:nvCxnSpPr>
              <p:spPr>
                <a:xfrm>
                  <a:off x="6701818" y="5774871"/>
                  <a:ext cx="150840" cy="63856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8" name="Freeform 47"/>
                <p:cNvSpPr/>
                <p:nvPr/>
              </p:nvSpPr>
              <p:spPr>
                <a:xfrm>
                  <a:off x="6852658" y="5508796"/>
                  <a:ext cx="608778" cy="544920"/>
                </a:xfrm>
                <a:custGeom>
                  <a:avLst/>
                  <a:gdLst>
                    <a:gd name="connsiteX0" fmla="*/ 0 w 842962"/>
                    <a:gd name="connsiteY0" fmla="*/ 664368 h 664368"/>
                    <a:gd name="connsiteX1" fmla="*/ 0 w 842962"/>
                    <a:gd name="connsiteY1" fmla="*/ 473868 h 664368"/>
                    <a:gd name="connsiteX2" fmla="*/ 840581 w 842962"/>
                    <a:gd name="connsiteY2" fmla="*/ 0 h 664368"/>
                    <a:gd name="connsiteX3" fmla="*/ 842962 w 842962"/>
                    <a:gd name="connsiteY3" fmla="*/ 178593 h 664368"/>
                    <a:gd name="connsiteX4" fmla="*/ 0 w 842962"/>
                    <a:gd name="connsiteY4" fmla="*/ 664368 h 664368"/>
                    <a:gd name="connsiteX0" fmla="*/ 0 w 842962"/>
                    <a:gd name="connsiteY0" fmla="*/ 664368 h 664368"/>
                    <a:gd name="connsiteX1" fmla="*/ 23812 w 842962"/>
                    <a:gd name="connsiteY1" fmla="*/ 459580 h 664368"/>
                    <a:gd name="connsiteX2" fmla="*/ 840581 w 842962"/>
                    <a:gd name="connsiteY2" fmla="*/ 0 h 664368"/>
                    <a:gd name="connsiteX3" fmla="*/ 842962 w 842962"/>
                    <a:gd name="connsiteY3" fmla="*/ 178593 h 664368"/>
                    <a:gd name="connsiteX4" fmla="*/ 0 w 842962"/>
                    <a:gd name="connsiteY4" fmla="*/ 664368 h 664368"/>
                    <a:gd name="connsiteX0" fmla="*/ 2382 w 819150"/>
                    <a:gd name="connsiteY0" fmla="*/ 652462 h 652462"/>
                    <a:gd name="connsiteX1" fmla="*/ 0 w 819150"/>
                    <a:gd name="connsiteY1" fmla="*/ 459580 h 652462"/>
                    <a:gd name="connsiteX2" fmla="*/ 816769 w 819150"/>
                    <a:gd name="connsiteY2" fmla="*/ 0 h 652462"/>
                    <a:gd name="connsiteX3" fmla="*/ 819150 w 819150"/>
                    <a:gd name="connsiteY3" fmla="*/ 178593 h 652462"/>
                    <a:gd name="connsiteX4" fmla="*/ 2382 w 819150"/>
                    <a:gd name="connsiteY4" fmla="*/ 652462 h 652462"/>
                    <a:gd name="connsiteX0" fmla="*/ 2382 w 816772"/>
                    <a:gd name="connsiteY0" fmla="*/ 652462 h 652462"/>
                    <a:gd name="connsiteX1" fmla="*/ 0 w 816772"/>
                    <a:gd name="connsiteY1" fmla="*/ 459580 h 652462"/>
                    <a:gd name="connsiteX2" fmla="*/ 816769 w 816772"/>
                    <a:gd name="connsiteY2" fmla="*/ 0 h 652462"/>
                    <a:gd name="connsiteX3" fmla="*/ 683419 w 816772"/>
                    <a:gd name="connsiteY3" fmla="*/ 259556 h 652462"/>
                    <a:gd name="connsiteX4" fmla="*/ 2382 w 816772"/>
                    <a:gd name="connsiteY4" fmla="*/ 652462 h 652462"/>
                    <a:gd name="connsiteX0" fmla="*/ 2382 w 683419"/>
                    <a:gd name="connsiteY0" fmla="*/ 573881 h 573881"/>
                    <a:gd name="connsiteX1" fmla="*/ 0 w 683419"/>
                    <a:gd name="connsiteY1" fmla="*/ 380999 h 573881"/>
                    <a:gd name="connsiteX2" fmla="*/ 673894 w 683419"/>
                    <a:gd name="connsiteY2" fmla="*/ 0 h 573881"/>
                    <a:gd name="connsiteX3" fmla="*/ 683419 w 683419"/>
                    <a:gd name="connsiteY3" fmla="*/ 180975 h 573881"/>
                    <a:gd name="connsiteX4" fmla="*/ 2382 w 683419"/>
                    <a:gd name="connsiteY4" fmla="*/ 573881 h 573881"/>
                    <a:gd name="connsiteX0" fmla="*/ 0 w 681037"/>
                    <a:gd name="connsiteY0" fmla="*/ 573881 h 573881"/>
                    <a:gd name="connsiteX1" fmla="*/ 0 w 681037"/>
                    <a:gd name="connsiteY1" fmla="*/ 326230 h 573881"/>
                    <a:gd name="connsiteX2" fmla="*/ 671512 w 681037"/>
                    <a:gd name="connsiteY2" fmla="*/ 0 h 573881"/>
                    <a:gd name="connsiteX3" fmla="*/ 681037 w 681037"/>
                    <a:gd name="connsiteY3" fmla="*/ 180975 h 573881"/>
                    <a:gd name="connsiteX4" fmla="*/ 0 w 681037"/>
                    <a:gd name="connsiteY4" fmla="*/ 573881 h 573881"/>
                    <a:gd name="connsiteX0" fmla="*/ 0 w 681037"/>
                    <a:gd name="connsiteY0" fmla="*/ 573881 h 573881"/>
                    <a:gd name="connsiteX1" fmla="*/ 0 w 681037"/>
                    <a:gd name="connsiteY1" fmla="*/ 333374 h 573881"/>
                    <a:gd name="connsiteX2" fmla="*/ 671512 w 681037"/>
                    <a:gd name="connsiteY2" fmla="*/ 0 h 573881"/>
                    <a:gd name="connsiteX3" fmla="*/ 681037 w 681037"/>
                    <a:gd name="connsiteY3" fmla="*/ 180975 h 573881"/>
                    <a:gd name="connsiteX4" fmla="*/ 0 w 681037"/>
                    <a:gd name="connsiteY4" fmla="*/ 573881 h 573881"/>
                    <a:gd name="connsiteX0" fmla="*/ 0 w 681037"/>
                    <a:gd name="connsiteY0" fmla="*/ 573881 h 573881"/>
                    <a:gd name="connsiteX1" fmla="*/ 0 w 681037"/>
                    <a:gd name="connsiteY1" fmla="*/ 333374 h 573881"/>
                    <a:gd name="connsiteX2" fmla="*/ 671512 w 681037"/>
                    <a:gd name="connsiteY2" fmla="*/ 0 h 573881"/>
                    <a:gd name="connsiteX3" fmla="*/ 681037 w 681037"/>
                    <a:gd name="connsiteY3" fmla="*/ 180975 h 573881"/>
                    <a:gd name="connsiteX4" fmla="*/ 0 w 681037"/>
                    <a:gd name="connsiteY4" fmla="*/ 573881 h 573881"/>
                    <a:gd name="connsiteX0" fmla="*/ 0 w 681037"/>
                    <a:gd name="connsiteY0" fmla="*/ 609600 h 609600"/>
                    <a:gd name="connsiteX1" fmla="*/ 0 w 681037"/>
                    <a:gd name="connsiteY1" fmla="*/ 369093 h 609600"/>
                    <a:gd name="connsiteX2" fmla="*/ 669130 w 681037"/>
                    <a:gd name="connsiteY2" fmla="*/ 0 h 609600"/>
                    <a:gd name="connsiteX3" fmla="*/ 681037 w 681037"/>
                    <a:gd name="connsiteY3" fmla="*/ 216694 h 609600"/>
                    <a:gd name="connsiteX4" fmla="*/ 0 w 681037"/>
                    <a:gd name="connsiteY4" fmla="*/ 609600 h 609600"/>
                    <a:gd name="connsiteX0" fmla="*/ 0 w 681037"/>
                    <a:gd name="connsiteY0" fmla="*/ 609600 h 609600"/>
                    <a:gd name="connsiteX1" fmla="*/ 0 w 681037"/>
                    <a:gd name="connsiteY1" fmla="*/ 369093 h 609600"/>
                    <a:gd name="connsiteX2" fmla="*/ 673893 w 681037"/>
                    <a:gd name="connsiteY2" fmla="*/ 0 h 609600"/>
                    <a:gd name="connsiteX3" fmla="*/ 681037 w 681037"/>
                    <a:gd name="connsiteY3" fmla="*/ 216694 h 609600"/>
                    <a:gd name="connsiteX4" fmla="*/ 0 w 681037"/>
                    <a:gd name="connsiteY4" fmla="*/ 609600 h 609600"/>
                    <a:gd name="connsiteX0" fmla="*/ 0 w 681037"/>
                    <a:gd name="connsiteY0" fmla="*/ 609600 h 609600"/>
                    <a:gd name="connsiteX1" fmla="*/ 0 w 681037"/>
                    <a:gd name="connsiteY1" fmla="*/ 369093 h 609600"/>
                    <a:gd name="connsiteX2" fmla="*/ 673893 w 681037"/>
                    <a:gd name="connsiteY2" fmla="*/ 0 h 609600"/>
                    <a:gd name="connsiteX3" fmla="*/ 681037 w 681037"/>
                    <a:gd name="connsiteY3" fmla="*/ 216694 h 609600"/>
                    <a:gd name="connsiteX4" fmla="*/ 0 w 681037"/>
                    <a:gd name="connsiteY4" fmla="*/ 609600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81037" h="609600">
                      <a:moveTo>
                        <a:pt x="0" y="609600"/>
                      </a:moveTo>
                      <a:lnTo>
                        <a:pt x="0" y="369093"/>
                      </a:lnTo>
                      <a:lnTo>
                        <a:pt x="673893" y="0"/>
                      </a:lnTo>
                      <a:cubicBezTo>
                        <a:pt x="681831" y="216694"/>
                        <a:pt x="680243" y="157163"/>
                        <a:pt x="681037" y="216694"/>
                      </a:cubicBezTo>
                      <a:lnTo>
                        <a:pt x="0" y="60960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</a:schemeClr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219170">
                    <a:defRPr/>
                  </a:pPr>
                  <a:endParaRPr lang="en-US" sz="24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1" name="Oval 30"/>
              <p:cNvSpPr/>
              <p:nvPr/>
            </p:nvSpPr>
            <p:spPr>
              <a:xfrm rot="1018723">
                <a:off x="6012651" y="5381494"/>
                <a:ext cx="66103" cy="9272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rot="1018723">
                <a:off x="6082895" y="5342361"/>
                <a:ext cx="66103" cy="9272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rot="1018723">
                <a:off x="6153219" y="5298908"/>
                <a:ext cx="66103" cy="9272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 rot="1018723">
                <a:off x="5708111" y="5557350"/>
                <a:ext cx="66103" cy="9272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 flipV="1">
                <a:off x="5617037" y="5287600"/>
                <a:ext cx="617293" cy="351416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36" name="Freeform 35"/>
              <p:cNvSpPr/>
              <p:nvPr/>
            </p:nvSpPr>
            <p:spPr>
              <a:xfrm>
                <a:off x="5421207" y="5607087"/>
                <a:ext cx="48958" cy="76629"/>
              </a:xfrm>
              <a:custGeom>
                <a:avLst/>
                <a:gdLst>
                  <a:gd name="connsiteX0" fmla="*/ 54769 w 54769"/>
                  <a:gd name="connsiteY0" fmla="*/ 0 h 80962"/>
                  <a:gd name="connsiteX1" fmla="*/ 7144 w 54769"/>
                  <a:gd name="connsiteY1" fmla="*/ 21431 h 80962"/>
                  <a:gd name="connsiteX2" fmla="*/ 0 w 54769"/>
                  <a:gd name="connsiteY2" fmla="*/ 80962 h 80962"/>
                  <a:gd name="connsiteX3" fmla="*/ 52387 w 54769"/>
                  <a:gd name="connsiteY3" fmla="*/ 54768 h 80962"/>
                  <a:gd name="connsiteX4" fmla="*/ 54769 w 54769"/>
                  <a:gd name="connsiteY4" fmla="*/ 0 h 80962"/>
                  <a:gd name="connsiteX0" fmla="*/ 54769 w 54769"/>
                  <a:gd name="connsiteY0" fmla="*/ 0 h 85724"/>
                  <a:gd name="connsiteX1" fmla="*/ 7144 w 54769"/>
                  <a:gd name="connsiteY1" fmla="*/ 26193 h 85724"/>
                  <a:gd name="connsiteX2" fmla="*/ 0 w 54769"/>
                  <a:gd name="connsiteY2" fmla="*/ 85724 h 85724"/>
                  <a:gd name="connsiteX3" fmla="*/ 52387 w 54769"/>
                  <a:gd name="connsiteY3" fmla="*/ 59530 h 85724"/>
                  <a:gd name="connsiteX4" fmla="*/ 54769 w 54769"/>
                  <a:gd name="connsiteY4" fmla="*/ 0 h 85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69" h="85724">
                    <a:moveTo>
                      <a:pt x="54769" y="0"/>
                    </a:moveTo>
                    <a:lnTo>
                      <a:pt x="7144" y="26193"/>
                    </a:lnTo>
                    <a:lnTo>
                      <a:pt x="0" y="85724"/>
                    </a:lnTo>
                    <a:lnTo>
                      <a:pt x="52387" y="59530"/>
                    </a:lnTo>
                    <a:lnTo>
                      <a:pt x="54769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5274336" y="5568772"/>
                <a:ext cx="127714" cy="119201"/>
              </a:xfrm>
              <a:custGeom>
                <a:avLst/>
                <a:gdLst>
                  <a:gd name="connsiteX0" fmla="*/ 7143 w 142875"/>
                  <a:gd name="connsiteY0" fmla="*/ 0 h 133350"/>
                  <a:gd name="connsiteX1" fmla="*/ 142875 w 142875"/>
                  <a:gd name="connsiteY1" fmla="*/ 71437 h 133350"/>
                  <a:gd name="connsiteX2" fmla="*/ 123825 w 142875"/>
                  <a:gd name="connsiteY2" fmla="*/ 133350 h 133350"/>
                  <a:gd name="connsiteX3" fmla="*/ 0 w 142875"/>
                  <a:gd name="connsiteY3" fmla="*/ 69056 h 133350"/>
                  <a:gd name="connsiteX4" fmla="*/ 7143 w 142875"/>
                  <a:gd name="connsiteY4" fmla="*/ 0 h 133350"/>
                  <a:gd name="connsiteX0" fmla="*/ 7143 w 133350"/>
                  <a:gd name="connsiteY0" fmla="*/ 0 h 133350"/>
                  <a:gd name="connsiteX1" fmla="*/ 133350 w 133350"/>
                  <a:gd name="connsiteY1" fmla="*/ 66675 h 133350"/>
                  <a:gd name="connsiteX2" fmla="*/ 123825 w 133350"/>
                  <a:gd name="connsiteY2" fmla="*/ 133350 h 133350"/>
                  <a:gd name="connsiteX3" fmla="*/ 0 w 133350"/>
                  <a:gd name="connsiteY3" fmla="*/ 69056 h 133350"/>
                  <a:gd name="connsiteX4" fmla="*/ 7143 w 133350"/>
                  <a:gd name="connsiteY4" fmla="*/ 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33350">
                    <a:moveTo>
                      <a:pt x="7143" y="0"/>
                    </a:moveTo>
                    <a:lnTo>
                      <a:pt x="133350" y="66675"/>
                    </a:lnTo>
                    <a:lnTo>
                      <a:pt x="123825" y="133350"/>
                    </a:lnTo>
                    <a:lnTo>
                      <a:pt x="0" y="69056"/>
                    </a:lnTo>
                    <a:lnTo>
                      <a:pt x="7143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 rot="1018723">
                <a:off x="5635738" y="5600739"/>
                <a:ext cx="66103" cy="9272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5450641" y="5402935"/>
                <a:ext cx="157183" cy="187143"/>
                <a:chOff x="8217702" y="5231916"/>
                <a:chExt cx="157183" cy="187143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8217702" y="5231916"/>
                  <a:ext cx="157183" cy="187143"/>
                </a:xfrm>
                <a:prstGeom prst="rect">
                  <a:avLst/>
                </a:prstGeom>
                <a:solidFill>
                  <a:srgbClr val="5B9BD5"/>
                </a:solidFill>
                <a:ln w="0" cap="flat" cmpd="sng" algn="ctr">
                  <a:noFill/>
                  <a:prstDash val="solid"/>
                  <a:miter lim="800000"/>
                </a:ln>
                <a:effectLst/>
                <a:scene3d>
                  <a:camera prst="isometricLeftDown">
                    <a:rot lat="1800000" lon="2400000" rev="0"/>
                  </a:camera>
                  <a:lightRig rig="threePt" dir="t"/>
                </a:scene3d>
                <a:sp3d extrusionH="50800">
                  <a:bevelT w="19050" h="19050"/>
                  <a:bevelB w="0" h="0"/>
                </a:sp3d>
              </p:spPr>
              <p:txBody>
                <a:bodyPr rtlCol="0" anchor="ctr"/>
                <a:lstStyle/>
                <a:p>
                  <a:pPr algn="ctr" defTabSz="1219170">
                    <a:defRPr/>
                  </a:pPr>
                  <a:endParaRPr lang="en-US" sz="2400" ker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45" name="Picture 44" descr="BIG IMAGE (PNG)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61616" y="5255212"/>
                  <a:ext cx="67737" cy="78716"/>
                </a:xfrm>
                <a:prstGeom prst="rect">
                  <a:avLst/>
                </a:prstGeom>
                <a:scene3d>
                  <a:camera prst="isometricOffAxis2Left">
                    <a:rot lat="1800000" lon="2400000" rev="0"/>
                  </a:camera>
                  <a:lightRig rig="threePt" dir="t"/>
                </a:scene3d>
              </p:spPr>
            </p:pic>
          </p:grpSp>
          <p:sp>
            <p:nvSpPr>
              <p:cNvPr id="40" name="Freeform 39"/>
              <p:cNvSpPr/>
              <p:nvPr/>
            </p:nvSpPr>
            <p:spPr>
              <a:xfrm>
                <a:off x="5264404" y="5454892"/>
                <a:ext cx="410105" cy="359732"/>
              </a:xfrm>
              <a:custGeom>
                <a:avLst/>
                <a:gdLst>
                  <a:gd name="connsiteX0" fmla="*/ 145256 w 423862"/>
                  <a:gd name="connsiteY0" fmla="*/ 383381 h 383381"/>
                  <a:gd name="connsiteX1" fmla="*/ 0 w 423862"/>
                  <a:gd name="connsiteY1" fmla="*/ 300037 h 383381"/>
                  <a:gd name="connsiteX2" fmla="*/ 7144 w 423862"/>
                  <a:gd name="connsiteY2" fmla="*/ 169068 h 383381"/>
                  <a:gd name="connsiteX3" fmla="*/ 14287 w 423862"/>
                  <a:gd name="connsiteY3" fmla="*/ 97631 h 383381"/>
                  <a:gd name="connsiteX4" fmla="*/ 164306 w 423862"/>
                  <a:gd name="connsiteY4" fmla="*/ 0 h 383381"/>
                  <a:gd name="connsiteX5" fmla="*/ 297656 w 423862"/>
                  <a:gd name="connsiteY5" fmla="*/ 71437 h 383381"/>
                  <a:gd name="connsiteX6" fmla="*/ 295275 w 423862"/>
                  <a:gd name="connsiteY6" fmla="*/ 235743 h 383381"/>
                  <a:gd name="connsiteX7" fmla="*/ 423862 w 423862"/>
                  <a:gd name="connsiteY7" fmla="*/ 154781 h 383381"/>
                  <a:gd name="connsiteX8" fmla="*/ 397669 w 423862"/>
                  <a:gd name="connsiteY8" fmla="*/ 238125 h 383381"/>
                  <a:gd name="connsiteX9" fmla="*/ 145256 w 423862"/>
                  <a:gd name="connsiteY9" fmla="*/ 383381 h 383381"/>
                  <a:gd name="connsiteX0" fmla="*/ 130969 w 423862"/>
                  <a:gd name="connsiteY0" fmla="*/ 402431 h 402431"/>
                  <a:gd name="connsiteX1" fmla="*/ 0 w 423862"/>
                  <a:gd name="connsiteY1" fmla="*/ 300037 h 402431"/>
                  <a:gd name="connsiteX2" fmla="*/ 7144 w 423862"/>
                  <a:gd name="connsiteY2" fmla="*/ 169068 h 402431"/>
                  <a:gd name="connsiteX3" fmla="*/ 14287 w 423862"/>
                  <a:gd name="connsiteY3" fmla="*/ 97631 h 402431"/>
                  <a:gd name="connsiteX4" fmla="*/ 164306 w 423862"/>
                  <a:gd name="connsiteY4" fmla="*/ 0 h 402431"/>
                  <a:gd name="connsiteX5" fmla="*/ 297656 w 423862"/>
                  <a:gd name="connsiteY5" fmla="*/ 71437 h 402431"/>
                  <a:gd name="connsiteX6" fmla="*/ 295275 w 423862"/>
                  <a:gd name="connsiteY6" fmla="*/ 235743 h 402431"/>
                  <a:gd name="connsiteX7" fmla="*/ 423862 w 423862"/>
                  <a:gd name="connsiteY7" fmla="*/ 154781 h 402431"/>
                  <a:gd name="connsiteX8" fmla="*/ 397669 w 423862"/>
                  <a:gd name="connsiteY8" fmla="*/ 238125 h 402431"/>
                  <a:gd name="connsiteX9" fmla="*/ 130969 w 423862"/>
                  <a:gd name="connsiteY9" fmla="*/ 402431 h 402431"/>
                  <a:gd name="connsiteX0" fmla="*/ 152400 w 445293"/>
                  <a:gd name="connsiteY0" fmla="*/ 402431 h 402431"/>
                  <a:gd name="connsiteX1" fmla="*/ 0 w 445293"/>
                  <a:gd name="connsiteY1" fmla="*/ 314325 h 402431"/>
                  <a:gd name="connsiteX2" fmla="*/ 28575 w 445293"/>
                  <a:gd name="connsiteY2" fmla="*/ 169068 h 402431"/>
                  <a:gd name="connsiteX3" fmla="*/ 35718 w 445293"/>
                  <a:gd name="connsiteY3" fmla="*/ 97631 h 402431"/>
                  <a:gd name="connsiteX4" fmla="*/ 185737 w 445293"/>
                  <a:gd name="connsiteY4" fmla="*/ 0 h 402431"/>
                  <a:gd name="connsiteX5" fmla="*/ 319087 w 445293"/>
                  <a:gd name="connsiteY5" fmla="*/ 71437 h 402431"/>
                  <a:gd name="connsiteX6" fmla="*/ 316706 w 445293"/>
                  <a:gd name="connsiteY6" fmla="*/ 235743 h 402431"/>
                  <a:gd name="connsiteX7" fmla="*/ 445293 w 445293"/>
                  <a:gd name="connsiteY7" fmla="*/ 154781 h 402431"/>
                  <a:gd name="connsiteX8" fmla="*/ 419100 w 445293"/>
                  <a:gd name="connsiteY8" fmla="*/ 238125 h 402431"/>
                  <a:gd name="connsiteX9" fmla="*/ 152400 w 445293"/>
                  <a:gd name="connsiteY9" fmla="*/ 402431 h 402431"/>
                  <a:gd name="connsiteX0" fmla="*/ 152400 w 445293"/>
                  <a:gd name="connsiteY0" fmla="*/ 402431 h 402431"/>
                  <a:gd name="connsiteX1" fmla="*/ 0 w 445293"/>
                  <a:gd name="connsiteY1" fmla="*/ 314325 h 402431"/>
                  <a:gd name="connsiteX2" fmla="*/ 0 w 445293"/>
                  <a:gd name="connsiteY2" fmla="*/ 178593 h 402431"/>
                  <a:gd name="connsiteX3" fmla="*/ 35718 w 445293"/>
                  <a:gd name="connsiteY3" fmla="*/ 97631 h 402431"/>
                  <a:gd name="connsiteX4" fmla="*/ 185737 w 445293"/>
                  <a:gd name="connsiteY4" fmla="*/ 0 h 402431"/>
                  <a:gd name="connsiteX5" fmla="*/ 319087 w 445293"/>
                  <a:gd name="connsiteY5" fmla="*/ 71437 h 402431"/>
                  <a:gd name="connsiteX6" fmla="*/ 316706 w 445293"/>
                  <a:gd name="connsiteY6" fmla="*/ 235743 h 402431"/>
                  <a:gd name="connsiteX7" fmla="*/ 445293 w 445293"/>
                  <a:gd name="connsiteY7" fmla="*/ 154781 h 402431"/>
                  <a:gd name="connsiteX8" fmla="*/ 419100 w 445293"/>
                  <a:gd name="connsiteY8" fmla="*/ 238125 h 402431"/>
                  <a:gd name="connsiteX9" fmla="*/ 152400 w 445293"/>
                  <a:gd name="connsiteY9" fmla="*/ 402431 h 402431"/>
                  <a:gd name="connsiteX0" fmla="*/ 152400 w 445293"/>
                  <a:gd name="connsiteY0" fmla="*/ 402431 h 402431"/>
                  <a:gd name="connsiteX1" fmla="*/ 0 w 445293"/>
                  <a:gd name="connsiteY1" fmla="*/ 314325 h 402431"/>
                  <a:gd name="connsiteX2" fmla="*/ 0 w 445293"/>
                  <a:gd name="connsiteY2" fmla="*/ 178593 h 402431"/>
                  <a:gd name="connsiteX3" fmla="*/ 11906 w 445293"/>
                  <a:gd name="connsiteY3" fmla="*/ 109537 h 402431"/>
                  <a:gd name="connsiteX4" fmla="*/ 185737 w 445293"/>
                  <a:gd name="connsiteY4" fmla="*/ 0 h 402431"/>
                  <a:gd name="connsiteX5" fmla="*/ 319087 w 445293"/>
                  <a:gd name="connsiteY5" fmla="*/ 71437 h 402431"/>
                  <a:gd name="connsiteX6" fmla="*/ 316706 w 445293"/>
                  <a:gd name="connsiteY6" fmla="*/ 235743 h 402431"/>
                  <a:gd name="connsiteX7" fmla="*/ 445293 w 445293"/>
                  <a:gd name="connsiteY7" fmla="*/ 154781 h 402431"/>
                  <a:gd name="connsiteX8" fmla="*/ 419100 w 445293"/>
                  <a:gd name="connsiteY8" fmla="*/ 238125 h 402431"/>
                  <a:gd name="connsiteX9" fmla="*/ 152400 w 445293"/>
                  <a:gd name="connsiteY9" fmla="*/ 402431 h 402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5293" h="402431">
                    <a:moveTo>
                      <a:pt x="152400" y="402431"/>
                    </a:moveTo>
                    <a:lnTo>
                      <a:pt x="0" y="314325"/>
                    </a:lnTo>
                    <a:lnTo>
                      <a:pt x="0" y="178593"/>
                    </a:lnTo>
                    <a:lnTo>
                      <a:pt x="11906" y="109537"/>
                    </a:lnTo>
                    <a:lnTo>
                      <a:pt x="185737" y="0"/>
                    </a:lnTo>
                    <a:lnTo>
                      <a:pt x="319087" y="71437"/>
                    </a:lnTo>
                    <a:cubicBezTo>
                      <a:pt x="318293" y="126206"/>
                      <a:pt x="317500" y="180974"/>
                      <a:pt x="316706" y="235743"/>
                    </a:cubicBezTo>
                    <a:lnTo>
                      <a:pt x="445293" y="154781"/>
                    </a:lnTo>
                    <a:lnTo>
                      <a:pt x="419100" y="238125"/>
                    </a:lnTo>
                    <a:lnTo>
                      <a:pt x="152400" y="402431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 rot="1018723">
                <a:off x="5417059" y="5730002"/>
                <a:ext cx="66103" cy="9272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5424061" y="5611784"/>
                <a:ext cx="48958" cy="76629"/>
              </a:xfrm>
              <a:custGeom>
                <a:avLst/>
                <a:gdLst>
                  <a:gd name="connsiteX0" fmla="*/ 54769 w 54769"/>
                  <a:gd name="connsiteY0" fmla="*/ 0 h 80962"/>
                  <a:gd name="connsiteX1" fmla="*/ 7144 w 54769"/>
                  <a:gd name="connsiteY1" fmla="*/ 21431 h 80962"/>
                  <a:gd name="connsiteX2" fmla="*/ 0 w 54769"/>
                  <a:gd name="connsiteY2" fmla="*/ 80962 h 80962"/>
                  <a:gd name="connsiteX3" fmla="*/ 52387 w 54769"/>
                  <a:gd name="connsiteY3" fmla="*/ 54768 h 80962"/>
                  <a:gd name="connsiteX4" fmla="*/ 54769 w 54769"/>
                  <a:gd name="connsiteY4" fmla="*/ 0 h 80962"/>
                  <a:gd name="connsiteX0" fmla="*/ 54769 w 54769"/>
                  <a:gd name="connsiteY0" fmla="*/ 0 h 85724"/>
                  <a:gd name="connsiteX1" fmla="*/ 7144 w 54769"/>
                  <a:gd name="connsiteY1" fmla="*/ 26193 h 85724"/>
                  <a:gd name="connsiteX2" fmla="*/ 0 w 54769"/>
                  <a:gd name="connsiteY2" fmla="*/ 85724 h 85724"/>
                  <a:gd name="connsiteX3" fmla="*/ 52387 w 54769"/>
                  <a:gd name="connsiteY3" fmla="*/ 59530 h 85724"/>
                  <a:gd name="connsiteX4" fmla="*/ 54769 w 54769"/>
                  <a:gd name="connsiteY4" fmla="*/ 0 h 85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69" h="85724">
                    <a:moveTo>
                      <a:pt x="54769" y="0"/>
                    </a:moveTo>
                    <a:lnTo>
                      <a:pt x="7144" y="26193"/>
                    </a:lnTo>
                    <a:lnTo>
                      <a:pt x="0" y="85724"/>
                    </a:lnTo>
                    <a:lnTo>
                      <a:pt x="52387" y="59530"/>
                    </a:lnTo>
                    <a:lnTo>
                      <a:pt x="54769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5277190" y="5573469"/>
                <a:ext cx="127714" cy="119201"/>
              </a:xfrm>
              <a:custGeom>
                <a:avLst/>
                <a:gdLst>
                  <a:gd name="connsiteX0" fmla="*/ 7143 w 142875"/>
                  <a:gd name="connsiteY0" fmla="*/ 0 h 133350"/>
                  <a:gd name="connsiteX1" fmla="*/ 142875 w 142875"/>
                  <a:gd name="connsiteY1" fmla="*/ 71437 h 133350"/>
                  <a:gd name="connsiteX2" fmla="*/ 123825 w 142875"/>
                  <a:gd name="connsiteY2" fmla="*/ 133350 h 133350"/>
                  <a:gd name="connsiteX3" fmla="*/ 0 w 142875"/>
                  <a:gd name="connsiteY3" fmla="*/ 69056 h 133350"/>
                  <a:gd name="connsiteX4" fmla="*/ 7143 w 142875"/>
                  <a:gd name="connsiteY4" fmla="*/ 0 h 133350"/>
                  <a:gd name="connsiteX0" fmla="*/ 7143 w 133350"/>
                  <a:gd name="connsiteY0" fmla="*/ 0 h 133350"/>
                  <a:gd name="connsiteX1" fmla="*/ 133350 w 133350"/>
                  <a:gd name="connsiteY1" fmla="*/ 66675 h 133350"/>
                  <a:gd name="connsiteX2" fmla="*/ 123825 w 133350"/>
                  <a:gd name="connsiteY2" fmla="*/ 133350 h 133350"/>
                  <a:gd name="connsiteX3" fmla="*/ 0 w 133350"/>
                  <a:gd name="connsiteY3" fmla="*/ 69056 h 133350"/>
                  <a:gd name="connsiteX4" fmla="*/ 7143 w 133350"/>
                  <a:gd name="connsiteY4" fmla="*/ 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33350">
                    <a:moveTo>
                      <a:pt x="7143" y="0"/>
                    </a:moveTo>
                    <a:lnTo>
                      <a:pt x="133350" y="66675"/>
                    </a:lnTo>
                    <a:lnTo>
                      <a:pt x="123825" y="133350"/>
                    </a:lnTo>
                    <a:lnTo>
                      <a:pt x="0" y="69056"/>
                    </a:lnTo>
                    <a:lnTo>
                      <a:pt x="7143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9" name="Picture 28" descr="BIG IMAGE (PNG)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3534" y="4680670"/>
              <a:ext cx="124860" cy="145098"/>
            </a:xfrm>
            <a:prstGeom prst="rect">
              <a:avLst/>
            </a:prstGeom>
            <a:effectLst>
              <a:glow rad="228600">
                <a:srgbClr val="5B9BD5">
                  <a:satMod val="175000"/>
                  <a:alpha val="40000"/>
                </a:srgbClr>
              </a:glow>
            </a:effectLst>
            <a:scene3d>
              <a:camera prst="isometricRightUp"/>
              <a:lightRig rig="threePt" dir="t"/>
            </a:scene3d>
          </p:spPr>
        </p:pic>
      </p:grpSp>
      <p:pic>
        <p:nvPicPr>
          <p:cNvPr id="52" name="Picture 51" descr="C:\Users\lyamashi\Documents\Freight Icons\Ports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530" y="5390925"/>
            <a:ext cx="602827" cy="63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F44E48F-7F14-4844-83B2-5A644E64EC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5831" y="6023805"/>
            <a:ext cx="959159" cy="72056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F44E48F-7F14-4844-83B2-5A644E64EC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9432" y="3976574"/>
            <a:ext cx="934440" cy="701998"/>
          </a:xfrm>
          <a:prstGeom prst="rect">
            <a:avLst/>
          </a:prstGeom>
        </p:spPr>
      </p:pic>
      <p:pic>
        <p:nvPicPr>
          <p:cNvPr id="6" name="Picture 5" descr="File:BSicon FERRY.svg - Wikipedi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38" y="4678572"/>
            <a:ext cx="708628" cy="708628"/>
          </a:xfrm>
          <a:prstGeom prst="rect">
            <a:avLst/>
          </a:prstGeom>
        </p:spPr>
      </p:pic>
      <p:pic>
        <p:nvPicPr>
          <p:cNvPr id="7" name="Picture 6" descr="Living with Logan: May 20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338" y="3434530"/>
            <a:ext cx="643343" cy="485979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2066355A-084C-D24E-9AD2-7E4FC41EA627}" type="slidenum">
              <a:rPr lang="en-US">
                <a:solidFill>
                  <a:prstClr val="black">
                    <a:tint val="75000"/>
                  </a:prstClr>
                </a:solidFill>
                <a:latin typeface="Century Gothic" panose="020F0302020204030204"/>
              </a:rPr>
              <a:pPr defTabSz="609585"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9090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1436"/>
            <a:ext cx="10972800" cy="1420475"/>
          </a:xfrm>
        </p:spPr>
        <p:txBody>
          <a:bodyPr>
            <a:normAutofit/>
          </a:bodyPr>
          <a:lstStyle/>
          <a:p>
            <a:r>
              <a:rPr lang="en-US" dirty="0" smtClean="0"/>
              <a:t>Additional Proposed Control Measures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6947" y="1980536"/>
            <a:ext cx="113007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3200" dirty="0"/>
              <a:t>Chrome </a:t>
            </a:r>
            <a:r>
              <a:rPr lang="en-US" sz="3200" dirty="0" smtClean="0"/>
              <a:t>Plating Control Measure Amendments</a:t>
            </a:r>
            <a:endParaRPr lang="en-US" sz="32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3200" dirty="0"/>
              <a:t>Composite </a:t>
            </a:r>
            <a:r>
              <a:rPr lang="en-US" sz="3200" dirty="0" smtClean="0"/>
              <a:t>Wood Products Control Measure Amendments</a:t>
            </a:r>
            <a:endParaRPr lang="en-US" sz="32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3200" dirty="0"/>
              <a:t>Commercial </a:t>
            </a:r>
            <a:r>
              <a:rPr lang="en-US" sz="3200" dirty="0" smtClean="0"/>
              <a:t>Cooking Suggested Control Measure</a:t>
            </a:r>
            <a:endParaRPr lang="en-US" sz="3200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dirty="0"/>
              <a:t>Expected Board Consideration Date= TBD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9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Handout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91" r="575"/>
          <a:stretch/>
        </p:blipFill>
        <p:spPr>
          <a:xfrm>
            <a:off x="4099737" y="1417639"/>
            <a:ext cx="3992526" cy="51474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14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Liliana Nuñez </a:t>
            </a:r>
          </a:p>
          <a:p>
            <a:pPr marL="0" indent="0">
              <a:buNone/>
            </a:pPr>
            <a:r>
              <a:rPr lang="en-US" dirty="0" smtClean="0"/>
              <a:t>Office of Community Air Protection, CARB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Liliana.Nunez@arb.ca.gov</a:t>
            </a:r>
            <a:r>
              <a:rPr lang="en-US" dirty="0" smtClean="0"/>
              <a:t> or 626-350-6561</a:t>
            </a:r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dirty="0" smtClean="0"/>
              <a:t>Melissa </a:t>
            </a:r>
            <a:r>
              <a:rPr lang="en-US" dirty="0" err="1" smtClean="0"/>
              <a:t>Niederreiter</a:t>
            </a:r>
            <a:r>
              <a:rPr lang="en-US" dirty="0" smtClean="0"/>
              <a:t>, Community Liaison</a:t>
            </a:r>
          </a:p>
          <a:p>
            <a:pPr marL="0" indent="0">
              <a:buNone/>
            </a:pPr>
            <a:r>
              <a:rPr lang="en-US" dirty="0"/>
              <a:t>Office of Community Air Protection, CARB</a:t>
            </a: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Melissa.Niederreiter@arb.ca.gov</a:t>
            </a:r>
            <a:r>
              <a:rPr lang="en-US" dirty="0" smtClean="0"/>
              <a:t> or 916-323-6576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42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71" y="274639"/>
            <a:ext cx="10972800" cy="8441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Air Quality Agencies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001843" y="1477383"/>
            <a:ext cx="0" cy="475522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198393" y="1556188"/>
            <a:ext cx="0" cy="475522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2931" y="1374622"/>
            <a:ext cx="3227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Federal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0720" y="1365405"/>
            <a:ext cx="3227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5471" y="1386121"/>
            <a:ext cx="3227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Local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B93C5D-12E6-074E-AB09-37C0C030C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1555" y="1926469"/>
            <a:ext cx="2110701" cy="15830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595" y="2043755"/>
            <a:ext cx="1193967" cy="114316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9439" y="3476817"/>
            <a:ext cx="3227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U.S. EPA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96707" y="3476817"/>
            <a:ext cx="3227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CARB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69958" y="3474709"/>
            <a:ext cx="3227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Local Air Districts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DEDCA62-9DA8-DD4A-9D38-CB335E557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5457" y="5024363"/>
            <a:ext cx="1187033" cy="8917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9FE11A0-7506-124E-98DD-F1943B8550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6801" y="5040059"/>
            <a:ext cx="1115513" cy="83802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8C2D252-AF97-7E49-94B3-101F30D66F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6052" y="4964293"/>
            <a:ext cx="1353501" cy="95183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416989" y="4072718"/>
            <a:ext cx="3533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Regulate stationary and </a:t>
            </a:r>
          </a:p>
          <a:p>
            <a:pPr algn="ctr"/>
            <a:r>
              <a:rPr lang="en-US" sz="1600" i="1" dirty="0"/>
              <a:t>local sources of air pollution.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610535" y="5894862"/>
            <a:ext cx="1079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Factories</a:t>
            </a:r>
            <a:endParaRPr lang="en-US" sz="1467" dirty="0"/>
          </a:p>
        </p:txBody>
      </p:sp>
      <p:sp>
        <p:nvSpPr>
          <p:cNvPr id="32" name="TextBox 31"/>
          <p:cNvSpPr txBox="1"/>
          <p:nvPr/>
        </p:nvSpPr>
        <p:spPr>
          <a:xfrm>
            <a:off x="9755502" y="5916123"/>
            <a:ext cx="1237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Refineries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822174" y="5793012"/>
            <a:ext cx="1284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Residential</a:t>
            </a:r>
            <a:r>
              <a:rPr lang="en-US" sz="1400" dirty="0"/>
              <a:t> </a:t>
            </a:r>
            <a:r>
              <a:rPr lang="en-US" sz="1600" dirty="0"/>
              <a:t>woodstoves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4011707" y="4043045"/>
            <a:ext cx="4216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Regulates mobile sources of air pollution, greenhouse gases, and consumer products.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412" y="4064738"/>
            <a:ext cx="3951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Sets/enforces national air quality standards. Regulates interstate transportation.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387" y="2003183"/>
            <a:ext cx="1803571" cy="135267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F44E48F-7F14-4844-83B2-5A644E64EC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29" y="4847215"/>
            <a:ext cx="1422839" cy="106890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B909828-2966-234F-AF77-EE79B23707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8789" y="4795001"/>
            <a:ext cx="1643128" cy="12344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521636" y="5214251"/>
            <a:ext cx="769688" cy="54272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40310" y="5024363"/>
            <a:ext cx="862865" cy="8012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115D8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4712" y="5228775"/>
            <a:ext cx="1239513" cy="57977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71119" y="4918662"/>
            <a:ext cx="838317" cy="838317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75764" y="5878088"/>
            <a:ext cx="1079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Trains</a:t>
            </a:r>
            <a:endParaRPr lang="en-US" sz="1467" dirty="0"/>
          </a:p>
        </p:txBody>
      </p:sp>
      <p:sp>
        <p:nvSpPr>
          <p:cNvPr id="46" name="TextBox 45"/>
          <p:cNvSpPr txBox="1"/>
          <p:nvPr/>
        </p:nvSpPr>
        <p:spPr>
          <a:xfrm>
            <a:off x="1540181" y="5886867"/>
            <a:ext cx="1237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Ships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771439" y="5894862"/>
            <a:ext cx="1284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Planes</a:t>
            </a:r>
            <a:endParaRPr lang="en-US" sz="1467" dirty="0"/>
          </a:p>
        </p:txBody>
      </p:sp>
      <p:sp>
        <p:nvSpPr>
          <p:cNvPr id="48" name="TextBox 47"/>
          <p:cNvSpPr txBox="1"/>
          <p:nvPr/>
        </p:nvSpPr>
        <p:spPr>
          <a:xfrm>
            <a:off x="4604077" y="5885106"/>
            <a:ext cx="1079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Cars</a:t>
            </a:r>
            <a:endParaRPr lang="en-US" sz="1467" dirty="0"/>
          </a:p>
        </p:txBody>
      </p:sp>
      <p:sp>
        <p:nvSpPr>
          <p:cNvPr id="49" name="TextBox 48"/>
          <p:cNvSpPr txBox="1"/>
          <p:nvPr/>
        </p:nvSpPr>
        <p:spPr>
          <a:xfrm>
            <a:off x="5609626" y="5906307"/>
            <a:ext cx="1237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Trucks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823586" y="5906307"/>
            <a:ext cx="1284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Buses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Existing Regulations and Control Measures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282657"/>
              </p:ext>
            </p:extLst>
          </p:nvPr>
        </p:nvGraphicFramePr>
        <p:xfrm>
          <a:off x="838200" y="1825625"/>
          <a:ext cx="10515600" cy="435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48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226B9B"/>
                </a:solidFill>
              </a:rPr>
              <a:t>Statewide Toxic Health Risks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E852-2181-4D28-87EE-671977FFBBFB}" type="slidenum">
              <a:rPr lang="en-US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6200000">
            <a:off x="-1291859" y="313019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Increased Cancer risk per million residents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187065" y="6164997"/>
            <a:ext cx="355600" cy="2370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41197" y="6193365"/>
            <a:ext cx="355600" cy="23706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26407" y="6083475"/>
            <a:ext cx="21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Diesel Particulate</a:t>
            </a:r>
          </a:p>
        </p:txBody>
      </p:sp>
      <p:sp>
        <p:nvSpPr>
          <p:cNvPr id="12" name="TextBox 5"/>
          <p:cNvSpPr txBox="1"/>
          <p:nvPr/>
        </p:nvSpPr>
        <p:spPr>
          <a:xfrm>
            <a:off x="7563005" y="6111845"/>
            <a:ext cx="2800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6 Toxic Air Contaminants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1678250" y="1143000"/>
          <a:ext cx="9349141" cy="494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559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1306287" y="933868"/>
          <a:ext cx="9864307" cy="5260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5291"/>
            <a:ext cx="10515600" cy="844279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Statewide Black Carbon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E852-2181-4D28-87EE-671977FFBBFB}" type="slidenum">
              <a:rPr lang="en-US"/>
              <a:t>5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4577518" y="1800403"/>
            <a:ext cx="2795740" cy="759540"/>
          </a:xfrm>
          <a:prstGeom prst="wedgeRoundRectCallout">
            <a:avLst>
              <a:gd name="adj1" fmla="val -30793"/>
              <a:gd name="adj2" fmla="val 90569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1968-2000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Waste burning bans, cleaner fuels and other health measures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9311108" y="4200437"/>
            <a:ext cx="1483272" cy="564683"/>
          </a:xfrm>
          <a:prstGeom prst="wedgeRoundRectCallout">
            <a:avLst>
              <a:gd name="adj1" fmla="val -32953"/>
              <a:gd name="adj2" fmla="val 116813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2011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Truck and Bus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Regulation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463609" y="3336050"/>
            <a:ext cx="2011023" cy="564617"/>
          </a:xfrm>
          <a:prstGeom prst="wedgeRoundRectCallout">
            <a:avLst>
              <a:gd name="adj1" fmla="val -29195"/>
              <a:gd name="adj2" fmla="val 195134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2006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CARB Ultra-Low Sulfur Diesel Fuel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137520" y="3229625"/>
            <a:ext cx="4109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3-Year Moving  Average BC (</a:t>
            </a:r>
            <a:r>
              <a:rPr lang="en-US" sz="2000" b="1" dirty="0">
                <a:latin typeface="Symbol" panose="05050102010706020507" pitchFamily="18" charset="2"/>
              </a:rPr>
              <a:t>m</a:t>
            </a:r>
            <a:r>
              <a:rPr lang="en-US" sz="2000" b="1" dirty="0"/>
              <a:t>g/m</a:t>
            </a:r>
            <a:r>
              <a:rPr lang="en-US" sz="2000" b="1" baseline="30000" dirty="0"/>
              <a:t>3</a:t>
            </a:r>
            <a:r>
              <a:rPr lang="en-US" sz="2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13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0252" y="6421327"/>
            <a:ext cx="2743200" cy="365125"/>
          </a:xfrm>
        </p:spPr>
        <p:txBody>
          <a:bodyPr/>
          <a:lstStyle/>
          <a:p>
            <a:fld id="{7727E852-2181-4D28-87EE-671977FFBBFB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47558"/>
            <a:ext cx="12192000" cy="849087"/>
          </a:xfrm>
        </p:spPr>
        <p:txBody>
          <a:bodyPr>
            <a:normAutofit/>
          </a:bodyPr>
          <a:lstStyle/>
          <a:p>
            <a:pPr defTabSz="1219170">
              <a:lnSpc>
                <a:spcPct val="90000"/>
              </a:lnSpc>
            </a:pPr>
            <a:r>
              <a:rPr lang="en-US" sz="4800" dirty="0"/>
              <a:t>Fine Particles (PM</a:t>
            </a:r>
            <a:r>
              <a:rPr lang="en-US" sz="4800" baseline="-25000" dirty="0"/>
              <a:t>2.5</a:t>
            </a:r>
            <a:r>
              <a:rPr lang="en-US" sz="4800" dirty="0"/>
              <a:t>) in San Diego County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48673"/>
              </p:ext>
            </p:extLst>
          </p:nvPr>
        </p:nvGraphicFramePr>
        <p:xfrm>
          <a:off x="838533" y="1125996"/>
          <a:ext cx="10514935" cy="5295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"/>
          <p:cNvSpPr txBox="1"/>
          <p:nvPr/>
        </p:nvSpPr>
        <p:spPr>
          <a:xfrm>
            <a:off x="2204067" y="3708986"/>
            <a:ext cx="2054687" cy="350143"/>
          </a:xfrm>
          <a:prstGeom prst="rect">
            <a:avLst/>
          </a:prstGeom>
          <a:noFill/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CAAQS = 12 </a:t>
            </a:r>
            <a:r>
              <a:rPr lang="en-US" sz="2133" b="1" dirty="0">
                <a:solidFill>
                  <a:schemeClr val="accent2">
                    <a:lumMod val="75000"/>
                  </a:schemeClr>
                </a:solidFill>
              </a:rPr>
              <a:t>µg/m</a:t>
            </a:r>
            <a:r>
              <a:rPr lang="en-US" sz="2133" b="1" baseline="30000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8505825" y="6550223"/>
            <a:ext cx="34044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CARB </a:t>
            </a:r>
            <a:r>
              <a:rPr lang="en-US" sz="1400" dirty="0"/>
              <a:t>ADAM </a:t>
            </a:r>
            <a:r>
              <a:rPr lang="en-US" sz="1400" dirty="0" smtClean="0"/>
              <a:t>Air Quality Database</a:t>
            </a:r>
            <a:endParaRPr lang="en-US" sz="1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832301" y="1673715"/>
            <a:ext cx="1922921" cy="495851"/>
          </a:xfrm>
          <a:prstGeom prst="wedgeRoundRectCallout">
            <a:avLst>
              <a:gd name="adj1" fmla="val -64160"/>
              <a:gd name="adj2" fmla="val 37407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2001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Truck engine emissions standards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4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 emissions reduction strategies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1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30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Recent Plans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656" y="1004711"/>
            <a:ext cx="2096689" cy="2701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74" y="1004711"/>
            <a:ext cx="2087601" cy="27016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935" y="951451"/>
            <a:ext cx="2128757" cy="275486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137" y="3424482"/>
            <a:ext cx="2083007" cy="26956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321480" y="4030932"/>
            <a:ext cx="2870521" cy="17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/>
              <a:t>All dates for proposed rules </a:t>
            </a:r>
          </a:p>
          <a:p>
            <a:r>
              <a:rPr lang="en-US" sz="2667" b="1" dirty="0"/>
              <a:t>are tentative and subject to change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8</a:t>
            </a:fld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77" y="3424481"/>
            <a:ext cx="2088380" cy="2701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9809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287"/>
            <a:ext cx="12192000" cy="96642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Proposed On-Road Mobile Source Measures</a:t>
            </a:r>
            <a:endParaRPr lang="en-US" sz="4800" dirty="0"/>
          </a:p>
        </p:txBody>
      </p:sp>
      <p:sp>
        <p:nvSpPr>
          <p:cNvPr id="8" name="Right Arrow 7"/>
          <p:cNvSpPr/>
          <p:nvPr/>
        </p:nvSpPr>
        <p:spPr>
          <a:xfrm>
            <a:off x="916122" y="2172681"/>
            <a:ext cx="4498428" cy="66658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85"/>
            <a:r>
              <a:rPr lang="en-US" sz="2400" b="1" dirty="0">
                <a:solidFill>
                  <a:prstClr val="white"/>
                </a:solidFill>
                <a:latin typeface="Century Gothic" panose="020F0302020204030204"/>
              </a:rPr>
              <a:t>Innovative Clean Transit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387013" y="5918448"/>
            <a:ext cx="6101605" cy="69074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85"/>
            <a:r>
              <a:rPr lang="en-US" sz="2400" b="1" dirty="0">
                <a:solidFill>
                  <a:prstClr val="white"/>
                </a:solidFill>
                <a:latin typeface="Century Gothic" panose="020F0302020204030204"/>
              </a:rPr>
              <a:t>Zero Emission Drayage Trucks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686095" y="886726"/>
            <a:ext cx="9337388" cy="71806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-US" sz="2400" b="1" dirty="0">
                <a:solidFill>
                  <a:prstClr val="white"/>
                </a:solidFill>
                <a:latin typeface="Century Gothic" panose="020F0302020204030204"/>
              </a:rPr>
              <a:t>Expected Board Consideration/Adoption – Implementation Begins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788856" y="4269560"/>
            <a:ext cx="5196315" cy="66241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85"/>
            <a:r>
              <a:rPr lang="en-US" sz="2400" b="1" dirty="0">
                <a:solidFill>
                  <a:prstClr val="white"/>
                </a:solidFill>
                <a:latin typeface="Century Gothic" panose="020F0302020204030204"/>
              </a:rPr>
              <a:t>Advanced Clean Local Trucks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84464" y="1413779"/>
            <a:ext cx="11494113" cy="652108"/>
            <a:chOff x="397291" y="1459537"/>
            <a:chExt cx="8620585" cy="48908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57200" y="1948618"/>
              <a:ext cx="830212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55845" y="1751594"/>
              <a:ext cx="0" cy="197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552268" y="1742420"/>
              <a:ext cx="0" cy="197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346961" y="1742420"/>
              <a:ext cx="0" cy="197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97291" y="1479070"/>
              <a:ext cx="737827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/>
              <a:r>
                <a:rPr lang="en-US" sz="1867" i="1" dirty="0">
                  <a:solidFill>
                    <a:prstClr val="black"/>
                  </a:solidFill>
                  <a:latin typeface="Century Gothic" panose="020F0302020204030204"/>
                </a:rPr>
                <a:t>2018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54825" y="1459537"/>
              <a:ext cx="763051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/>
              <a:r>
                <a:rPr lang="en-US" sz="1867" i="1" dirty="0">
                  <a:solidFill>
                    <a:prstClr val="black"/>
                  </a:solidFill>
                  <a:latin typeface="Century Gothic" panose="020F0302020204030204"/>
                </a:rPr>
                <a:t>2030</a:t>
              </a:r>
              <a:endParaRPr lang="en-US" sz="2400" i="1" dirty="0">
                <a:solidFill>
                  <a:prstClr val="black"/>
                </a:solidFill>
                <a:latin typeface="Century Gothic" panose="020F0302020204030204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5179499" y="1751594"/>
              <a:ext cx="0" cy="197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076843" y="1479070"/>
              <a:ext cx="737827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/>
              <a:r>
                <a:rPr lang="en-US" sz="1867" i="1" dirty="0">
                  <a:solidFill>
                    <a:prstClr val="black"/>
                  </a:solidFill>
                  <a:latin typeface="Century Gothic" panose="020F0302020204030204"/>
                </a:rPr>
                <a:t>2020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03075" y="1471448"/>
              <a:ext cx="737827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/>
              <a:r>
                <a:rPr lang="en-US" sz="1867" i="1" dirty="0">
                  <a:solidFill>
                    <a:prstClr val="black"/>
                  </a:solidFill>
                  <a:latin typeface="Century Gothic" panose="020F0302020204030204"/>
                </a:rPr>
                <a:t>2025</a:t>
              </a:r>
            </a:p>
          </p:txBody>
        </p:sp>
      </p:grpSp>
      <p:sp>
        <p:nvSpPr>
          <p:cNvPr id="23" name="Right Arrow 22"/>
          <p:cNvSpPr/>
          <p:nvPr/>
        </p:nvSpPr>
        <p:spPr>
          <a:xfrm>
            <a:off x="929111" y="2709694"/>
            <a:ext cx="2878525" cy="1074037"/>
          </a:xfrm>
          <a:prstGeom prst="rightArrow">
            <a:avLst>
              <a:gd name="adj1" fmla="val 59288"/>
              <a:gd name="adj2" fmla="val 31425"/>
            </a:avLst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85"/>
            <a:r>
              <a:rPr lang="en-US" sz="2000" b="1" dirty="0" smtClean="0"/>
              <a:t>Amendments to Smoke Inspection Programs</a:t>
            </a:r>
            <a:endParaRPr lang="en-US" sz="2000" b="1" dirty="0">
              <a:solidFill>
                <a:prstClr val="white"/>
              </a:solidFill>
              <a:latin typeface="Century Gothic" panose="020F0302020204030204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928682" y="3627414"/>
            <a:ext cx="5378776" cy="768735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85"/>
            <a:r>
              <a:rPr lang="en-US" sz="2210" b="1" dirty="0">
                <a:solidFill>
                  <a:prstClr val="white"/>
                </a:solidFill>
                <a:latin typeface="Century Gothic" panose="020F0302020204030204"/>
              </a:rPr>
              <a:t>Heavy-Duty On-Board Diagnostic Regulations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B909828-2966-234F-AF77-EE79B2370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070" y="5954228"/>
            <a:ext cx="824212" cy="6191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13" y="4314831"/>
            <a:ext cx="853583" cy="64005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1F8BB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38179" y="2343821"/>
            <a:ext cx="404853" cy="375936"/>
          </a:xfrm>
          <a:prstGeom prst="rect">
            <a:avLst/>
          </a:prstGeom>
        </p:spPr>
      </p:pic>
      <p:sp>
        <p:nvSpPr>
          <p:cNvPr id="31" name="Right Arrow 30"/>
          <p:cNvSpPr/>
          <p:nvPr/>
        </p:nvSpPr>
        <p:spPr>
          <a:xfrm>
            <a:off x="3279924" y="5334610"/>
            <a:ext cx="6101605" cy="706425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85"/>
            <a:r>
              <a:rPr lang="en-US" sz="2400" b="1" dirty="0">
                <a:solidFill>
                  <a:prstClr val="white"/>
                </a:solidFill>
                <a:latin typeface="Century Gothic" panose="020F0302020204030204"/>
              </a:rPr>
              <a:t>Heavy-Duty Inspection and Maintenance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B909828-2966-234F-AF77-EE79B2370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893" y="5413028"/>
            <a:ext cx="879554" cy="6607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B909828-2966-234F-AF77-EE79B2370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08" y="2944800"/>
            <a:ext cx="818397" cy="61482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B909828-2966-234F-AF77-EE79B2370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08" y="3701564"/>
            <a:ext cx="819169" cy="615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2066355A-084C-D24E-9AD2-7E4FC41EA627}" type="slidenum">
              <a:rPr lang="en-US">
                <a:solidFill>
                  <a:prstClr val="black">
                    <a:tint val="75000"/>
                  </a:prstClr>
                </a:solidFill>
                <a:latin typeface="Century Gothic" panose="020F0302020204030204"/>
              </a:rPr>
              <a:pPr defTabSz="609585"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 panose="020F0302020204030204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3279924" y="4818677"/>
            <a:ext cx="4236368" cy="648872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85"/>
            <a:r>
              <a:rPr lang="en-US" sz="2400" b="1" dirty="0">
                <a:solidFill>
                  <a:prstClr val="white"/>
                </a:solidFill>
                <a:latin typeface="Century Gothic" panose="020F0302020204030204"/>
              </a:rPr>
              <a:t>Advanced Clean Cars 2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697094" y="5023981"/>
            <a:ext cx="437031" cy="32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6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ARB colors">
      <a:dk1>
        <a:sysClr val="windowText" lastClr="000000"/>
      </a:dk1>
      <a:lt1>
        <a:sysClr val="window" lastClr="FFFFFF"/>
      </a:lt1>
      <a:dk2>
        <a:srgbClr val="313231"/>
      </a:dk2>
      <a:lt2>
        <a:srgbClr val="226B9B"/>
      </a:lt2>
      <a:accent1>
        <a:srgbClr val="2A8A75"/>
      </a:accent1>
      <a:accent2>
        <a:srgbClr val="E8A433"/>
      </a:accent2>
      <a:accent3>
        <a:srgbClr val="16415B"/>
      </a:accent3>
      <a:accent4>
        <a:srgbClr val="D01654"/>
      </a:accent4>
      <a:accent5>
        <a:srgbClr val="519433"/>
      </a:accent5>
      <a:accent6>
        <a:srgbClr val="DF663E"/>
      </a:accent6>
      <a:hlink>
        <a:srgbClr val="2A8A75"/>
      </a:hlink>
      <a:folHlink>
        <a:srgbClr val="31323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432</Words>
  <Application>Microsoft Office PowerPoint</Application>
  <PresentationFormat>Widescreen</PresentationFormat>
  <Paragraphs>132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Symbol</vt:lpstr>
      <vt:lpstr>1_Office Theme</vt:lpstr>
      <vt:lpstr>Highlights on Statewide Strategies Benefitting Communities</vt:lpstr>
      <vt:lpstr>Air Quality Agencies</vt:lpstr>
      <vt:lpstr>Existing Regulations and Control Measures</vt:lpstr>
      <vt:lpstr>PowerPoint Presentation</vt:lpstr>
      <vt:lpstr>Statewide Black Carbon</vt:lpstr>
      <vt:lpstr>Fine Particles (PM2.5) in San Diego County</vt:lpstr>
      <vt:lpstr>CARB emissions reduction strategies</vt:lpstr>
      <vt:lpstr>Recent Plans</vt:lpstr>
      <vt:lpstr>Proposed On-Road Mobile Source Measures</vt:lpstr>
      <vt:lpstr>Proposed Off-Road Mobile Source Measures</vt:lpstr>
      <vt:lpstr>Additional Proposed Control Measures</vt:lpstr>
      <vt:lpstr>Handout</vt:lpstr>
      <vt:lpstr>Contact Us</vt:lpstr>
    </vt:vector>
  </TitlesOfParts>
  <Company>CARB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On-Road</dc:title>
  <dc:creator>Niederreiter, Melissa@ARB</dc:creator>
  <cp:lastModifiedBy>Nunez, Liliana@ARB</cp:lastModifiedBy>
  <cp:revision>90</cp:revision>
  <cp:lastPrinted>2019-04-23T00:45:32Z</cp:lastPrinted>
  <dcterms:created xsi:type="dcterms:W3CDTF">2019-04-19T00:26:36Z</dcterms:created>
  <dcterms:modified xsi:type="dcterms:W3CDTF">2019-04-23T00:45:43Z</dcterms:modified>
</cp:coreProperties>
</file>