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12"/>
  </p:notesMasterIdLst>
  <p:sldIdLst>
    <p:sldId id="256" r:id="rId5"/>
    <p:sldId id="270" r:id="rId6"/>
    <p:sldId id="269" r:id="rId7"/>
    <p:sldId id="260" r:id="rId8"/>
    <p:sldId id="263"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A3284-D5C6-414C-998F-B08BB1E633FC}" v="7" dt="2022-04-20T23:06:09.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76"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il, Domingo" userId="56e5e64b-cf1a-488e-8f07-d8aecb439f9e" providerId="ADAL" clId="{D87A3284-D5C6-414C-998F-B08BB1E633FC}"/>
    <pc:docChg chg="undo redo custSel addSld delSld modSld modMainMaster">
      <pc:chgData name="Vigil, Domingo" userId="56e5e64b-cf1a-488e-8f07-d8aecb439f9e" providerId="ADAL" clId="{D87A3284-D5C6-414C-998F-B08BB1E633FC}" dt="2022-05-10T20:44:19.095" v="4109" actId="47"/>
      <pc:docMkLst>
        <pc:docMk/>
      </pc:docMkLst>
      <pc:sldChg chg="addSp modSp mod modNotesTx">
        <pc:chgData name="Vigil, Domingo" userId="56e5e64b-cf1a-488e-8f07-d8aecb439f9e" providerId="ADAL" clId="{D87A3284-D5C6-414C-998F-B08BB1E633FC}" dt="2022-04-20T21:23:08.482" v="1270" actId="207"/>
        <pc:sldMkLst>
          <pc:docMk/>
          <pc:sldMk cId="3236774866" sldId="256"/>
        </pc:sldMkLst>
        <pc:spChg chg="add mod">
          <ac:chgData name="Vigil, Domingo" userId="56e5e64b-cf1a-488e-8f07-d8aecb439f9e" providerId="ADAL" clId="{D87A3284-D5C6-414C-998F-B08BB1E633FC}" dt="2022-04-20T21:23:08.482" v="1270" actId="207"/>
          <ac:spMkLst>
            <pc:docMk/>
            <pc:sldMk cId="3236774866" sldId="256"/>
            <ac:spMk id="4" creationId="{5D1FC062-6666-4212-AAF5-E8A497A39006}"/>
          </ac:spMkLst>
        </pc:spChg>
      </pc:sldChg>
      <pc:sldChg chg="del modNotesTx">
        <pc:chgData name="Vigil, Domingo" userId="56e5e64b-cf1a-488e-8f07-d8aecb439f9e" providerId="ADAL" clId="{D87A3284-D5C6-414C-998F-B08BB1E633FC}" dt="2022-04-20T21:25:01.581" v="1283" actId="47"/>
        <pc:sldMkLst>
          <pc:docMk/>
          <pc:sldMk cId="4134890947" sldId="258"/>
        </pc:sldMkLst>
      </pc:sldChg>
      <pc:sldChg chg="del">
        <pc:chgData name="Vigil, Domingo" userId="56e5e64b-cf1a-488e-8f07-d8aecb439f9e" providerId="ADAL" clId="{D87A3284-D5C6-414C-998F-B08BB1E633FC}" dt="2022-04-20T21:25:10.695" v="1284" actId="47"/>
        <pc:sldMkLst>
          <pc:docMk/>
          <pc:sldMk cId="378350146" sldId="259"/>
        </pc:sldMkLst>
      </pc:sldChg>
      <pc:sldChg chg="modSp mod modNotesTx">
        <pc:chgData name="Vigil, Domingo" userId="56e5e64b-cf1a-488e-8f07-d8aecb439f9e" providerId="ADAL" clId="{D87A3284-D5C6-414C-998F-B08BB1E633FC}" dt="2022-04-20T21:53:30.919" v="1972" actId="1076"/>
        <pc:sldMkLst>
          <pc:docMk/>
          <pc:sldMk cId="2858001000" sldId="260"/>
        </pc:sldMkLst>
        <pc:spChg chg="mod">
          <ac:chgData name="Vigil, Domingo" userId="56e5e64b-cf1a-488e-8f07-d8aecb439f9e" providerId="ADAL" clId="{D87A3284-D5C6-414C-998F-B08BB1E633FC}" dt="2022-04-20T21:53:30.919" v="1972" actId="1076"/>
          <ac:spMkLst>
            <pc:docMk/>
            <pc:sldMk cId="2858001000" sldId="260"/>
            <ac:spMk id="2" creationId="{C303D00E-6607-4124-B8A0-B321E46C55F4}"/>
          </ac:spMkLst>
        </pc:spChg>
      </pc:sldChg>
      <pc:sldChg chg="del">
        <pc:chgData name="Vigil, Domingo" userId="56e5e64b-cf1a-488e-8f07-d8aecb439f9e" providerId="ADAL" clId="{D87A3284-D5C6-414C-998F-B08BB1E633FC}" dt="2022-04-20T21:25:24.445" v="1285" actId="47"/>
        <pc:sldMkLst>
          <pc:docMk/>
          <pc:sldMk cId="2375534140" sldId="261"/>
        </pc:sldMkLst>
      </pc:sldChg>
      <pc:sldChg chg="del">
        <pc:chgData name="Vigil, Domingo" userId="56e5e64b-cf1a-488e-8f07-d8aecb439f9e" providerId="ADAL" clId="{D87A3284-D5C6-414C-998F-B08BB1E633FC}" dt="2022-04-20T21:25:31.173" v="1286" actId="47"/>
        <pc:sldMkLst>
          <pc:docMk/>
          <pc:sldMk cId="3234291338" sldId="262"/>
        </pc:sldMkLst>
      </pc:sldChg>
      <pc:sldChg chg="modNotesTx">
        <pc:chgData name="Vigil, Domingo" userId="56e5e64b-cf1a-488e-8f07-d8aecb439f9e" providerId="ADAL" clId="{D87A3284-D5C6-414C-998F-B08BB1E633FC}" dt="2022-04-20T21:44:47.409" v="1965" actId="6549"/>
        <pc:sldMkLst>
          <pc:docMk/>
          <pc:sldMk cId="580722727" sldId="263"/>
        </pc:sldMkLst>
      </pc:sldChg>
      <pc:sldChg chg="add del setBg">
        <pc:chgData name="Vigil, Domingo" userId="56e5e64b-cf1a-488e-8f07-d8aecb439f9e" providerId="ADAL" clId="{D87A3284-D5C6-414C-998F-B08BB1E633FC}" dt="2022-04-20T23:06:09.818" v="4103"/>
        <pc:sldMkLst>
          <pc:docMk/>
          <pc:sldMk cId="658995551" sldId="264"/>
        </pc:sldMkLst>
      </pc:sldChg>
      <pc:sldChg chg="modSp del mod">
        <pc:chgData name="Vigil, Domingo" userId="56e5e64b-cf1a-488e-8f07-d8aecb439f9e" providerId="ADAL" clId="{D87A3284-D5C6-414C-998F-B08BB1E633FC}" dt="2022-05-10T20:44:13.440" v="4105" actId="47"/>
        <pc:sldMkLst>
          <pc:docMk/>
          <pc:sldMk cId="3178180021" sldId="265"/>
        </pc:sldMkLst>
        <pc:spChg chg="mod">
          <ac:chgData name="Vigil, Domingo" userId="56e5e64b-cf1a-488e-8f07-d8aecb439f9e" providerId="ADAL" clId="{D87A3284-D5C6-414C-998F-B08BB1E633FC}" dt="2022-04-20T21:53:58.801" v="1975" actId="6549"/>
          <ac:spMkLst>
            <pc:docMk/>
            <pc:sldMk cId="3178180021" sldId="265"/>
            <ac:spMk id="2" creationId="{C303D00E-6607-4124-B8A0-B321E46C55F4}"/>
          </ac:spMkLst>
        </pc:spChg>
      </pc:sldChg>
      <pc:sldChg chg="modSp del mod">
        <pc:chgData name="Vigil, Domingo" userId="56e5e64b-cf1a-488e-8f07-d8aecb439f9e" providerId="ADAL" clId="{D87A3284-D5C6-414C-998F-B08BB1E633FC}" dt="2022-05-10T20:44:15.222" v="4106" actId="47"/>
        <pc:sldMkLst>
          <pc:docMk/>
          <pc:sldMk cId="1901962870" sldId="266"/>
        </pc:sldMkLst>
        <pc:spChg chg="mod">
          <ac:chgData name="Vigil, Domingo" userId="56e5e64b-cf1a-488e-8f07-d8aecb439f9e" providerId="ADAL" clId="{D87A3284-D5C6-414C-998F-B08BB1E633FC}" dt="2022-04-20T22:48:49.675" v="3266" actId="207"/>
          <ac:spMkLst>
            <pc:docMk/>
            <pc:sldMk cId="1901962870" sldId="266"/>
            <ac:spMk id="9" creationId="{284E9193-7C6F-4F9C-9EC0-DC6ED232D37F}"/>
          </ac:spMkLst>
        </pc:spChg>
      </pc:sldChg>
      <pc:sldChg chg="modSp del mod modNotesTx">
        <pc:chgData name="Vigil, Domingo" userId="56e5e64b-cf1a-488e-8f07-d8aecb439f9e" providerId="ADAL" clId="{D87A3284-D5C6-414C-998F-B08BB1E633FC}" dt="2022-05-10T20:44:16.018" v="4107" actId="47"/>
        <pc:sldMkLst>
          <pc:docMk/>
          <pc:sldMk cId="80967" sldId="267"/>
        </pc:sldMkLst>
        <pc:spChg chg="mod">
          <ac:chgData name="Vigil, Domingo" userId="56e5e64b-cf1a-488e-8f07-d8aecb439f9e" providerId="ADAL" clId="{D87A3284-D5C6-414C-998F-B08BB1E633FC}" dt="2022-04-20T22:24:27.118" v="2017" actId="207"/>
          <ac:spMkLst>
            <pc:docMk/>
            <pc:sldMk cId="80967" sldId="267"/>
            <ac:spMk id="8" creationId="{4857A75C-E600-4AC6-91A7-B9C0471F3099}"/>
          </ac:spMkLst>
        </pc:spChg>
        <pc:spChg chg="mod">
          <ac:chgData name="Vigil, Domingo" userId="56e5e64b-cf1a-488e-8f07-d8aecb439f9e" providerId="ADAL" clId="{D87A3284-D5C6-414C-998F-B08BB1E633FC}" dt="2022-04-20T23:02:35.964" v="4067" actId="20577"/>
          <ac:spMkLst>
            <pc:docMk/>
            <pc:sldMk cId="80967" sldId="267"/>
            <ac:spMk id="9" creationId="{284E9193-7C6F-4F9C-9EC0-DC6ED232D37F}"/>
          </ac:spMkLst>
        </pc:spChg>
      </pc:sldChg>
      <pc:sldChg chg="del">
        <pc:chgData name="Vigil, Domingo" userId="56e5e64b-cf1a-488e-8f07-d8aecb439f9e" providerId="ADAL" clId="{D87A3284-D5C6-414C-998F-B08BB1E633FC}" dt="2022-05-10T20:44:19.095" v="4109" actId="47"/>
        <pc:sldMkLst>
          <pc:docMk/>
          <pc:sldMk cId="1870317132" sldId="268"/>
        </pc:sldMkLst>
      </pc:sldChg>
      <pc:sldChg chg="modSp mod modNotesTx">
        <pc:chgData name="Vigil, Domingo" userId="56e5e64b-cf1a-488e-8f07-d8aecb439f9e" providerId="ADAL" clId="{D87A3284-D5C6-414C-998F-B08BB1E633FC}" dt="2022-04-20T23:08:53.011" v="4104" actId="20577"/>
        <pc:sldMkLst>
          <pc:docMk/>
          <pc:sldMk cId="900357981" sldId="269"/>
        </pc:sldMkLst>
        <pc:spChg chg="mod">
          <ac:chgData name="Vigil, Domingo" userId="56e5e64b-cf1a-488e-8f07-d8aecb439f9e" providerId="ADAL" clId="{D87A3284-D5C6-414C-998F-B08BB1E633FC}" dt="2022-04-20T23:08:53.011" v="4104" actId="20577"/>
          <ac:spMkLst>
            <pc:docMk/>
            <pc:sldMk cId="900357981" sldId="269"/>
            <ac:spMk id="9" creationId="{284E9193-7C6F-4F9C-9EC0-DC6ED232D37F}"/>
          </ac:spMkLst>
        </pc:spChg>
      </pc:sldChg>
      <pc:sldChg chg="modSp add del mod setBg modNotesTx">
        <pc:chgData name="Vigil, Domingo" userId="56e5e64b-cf1a-488e-8f07-d8aecb439f9e" providerId="ADAL" clId="{D87A3284-D5C6-414C-998F-B08BB1E633FC}" dt="2022-05-10T20:44:16.751" v="4108" actId="47"/>
        <pc:sldMkLst>
          <pc:docMk/>
          <pc:sldMk cId="150194146" sldId="273"/>
        </pc:sldMkLst>
        <pc:spChg chg="mod">
          <ac:chgData name="Vigil, Domingo" userId="56e5e64b-cf1a-488e-8f07-d8aecb439f9e" providerId="ADAL" clId="{D87A3284-D5C6-414C-998F-B08BB1E633FC}" dt="2022-04-20T23:03:19.172" v="4078" actId="1076"/>
          <ac:spMkLst>
            <pc:docMk/>
            <pc:sldMk cId="150194146" sldId="273"/>
            <ac:spMk id="9" creationId="{284E9193-7C6F-4F9C-9EC0-DC6ED232D37F}"/>
          </ac:spMkLst>
        </pc:spChg>
      </pc:sldChg>
      <pc:sldChg chg="new del">
        <pc:chgData name="Vigil, Domingo" userId="56e5e64b-cf1a-488e-8f07-d8aecb439f9e" providerId="ADAL" clId="{D87A3284-D5C6-414C-998F-B08BB1E633FC}" dt="2022-04-20T23:01:45.574" v="4056" actId="680"/>
        <pc:sldMkLst>
          <pc:docMk/>
          <pc:sldMk cId="94244919" sldId="274"/>
        </pc:sldMkLst>
      </pc:sldChg>
      <pc:sldChg chg="add del setBg">
        <pc:chgData name="Vigil, Domingo" userId="56e5e64b-cf1a-488e-8f07-d8aecb439f9e" providerId="ADAL" clId="{D87A3284-D5C6-414C-998F-B08BB1E633FC}" dt="2022-04-20T23:06:09.818" v="4103"/>
        <pc:sldMkLst>
          <pc:docMk/>
          <pc:sldMk cId="316978654" sldId="337"/>
        </pc:sldMkLst>
      </pc:sldChg>
      <pc:sldChg chg="add del setBg">
        <pc:chgData name="Vigil, Domingo" userId="56e5e64b-cf1a-488e-8f07-d8aecb439f9e" providerId="ADAL" clId="{D87A3284-D5C6-414C-998F-B08BB1E633FC}" dt="2022-04-20T23:06:09.818" v="4103"/>
        <pc:sldMkLst>
          <pc:docMk/>
          <pc:sldMk cId="752974733" sldId="353"/>
        </pc:sldMkLst>
      </pc:sldChg>
      <pc:sldChg chg="add del setBg">
        <pc:chgData name="Vigil, Domingo" userId="56e5e64b-cf1a-488e-8f07-d8aecb439f9e" providerId="ADAL" clId="{D87A3284-D5C6-414C-998F-B08BB1E633FC}" dt="2022-04-20T23:06:09.818" v="4103"/>
        <pc:sldMkLst>
          <pc:docMk/>
          <pc:sldMk cId="1232288933" sldId="369"/>
        </pc:sldMkLst>
      </pc:sldChg>
      <pc:sldChg chg="modSp add del setBg">
        <pc:chgData name="Vigil, Domingo" userId="56e5e64b-cf1a-488e-8f07-d8aecb439f9e" providerId="ADAL" clId="{D87A3284-D5C6-414C-998F-B08BB1E633FC}" dt="2022-04-20T23:06:09.818" v="4103"/>
        <pc:sldMkLst>
          <pc:docMk/>
          <pc:sldMk cId="1065986123" sldId="511"/>
        </pc:sldMkLst>
        <pc:spChg chg="mod">
          <ac:chgData name="Vigil, Domingo" userId="56e5e64b-cf1a-488e-8f07-d8aecb439f9e" providerId="ADAL" clId="{D87A3284-D5C6-414C-998F-B08BB1E633FC}" dt="2022-04-20T23:05:57.597" v="4101"/>
          <ac:spMkLst>
            <pc:docMk/>
            <pc:sldMk cId="1065986123" sldId="511"/>
            <ac:spMk id="5" creationId="{00000000-0000-0000-0000-000000000000}"/>
          </ac:spMkLst>
        </pc:spChg>
      </pc:sldChg>
      <pc:sldChg chg="modSp add del setBg">
        <pc:chgData name="Vigil, Domingo" userId="56e5e64b-cf1a-488e-8f07-d8aecb439f9e" providerId="ADAL" clId="{D87A3284-D5C6-414C-998F-B08BB1E633FC}" dt="2022-04-20T23:06:09.818" v="4103"/>
        <pc:sldMkLst>
          <pc:docMk/>
          <pc:sldMk cId="3509701440" sldId="512"/>
        </pc:sldMkLst>
        <pc:spChg chg="mod">
          <ac:chgData name="Vigil, Domingo" userId="56e5e64b-cf1a-488e-8f07-d8aecb439f9e" providerId="ADAL" clId="{D87A3284-D5C6-414C-998F-B08BB1E633FC}" dt="2022-04-20T23:05:57.597" v="4101"/>
          <ac:spMkLst>
            <pc:docMk/>
            <pc:sldMk cId="3509701440" sldId="512"/>
            <ac:spMk id="5" creationId="{00000000-0000-0000-0000-000000000000}"/>
          </ac:spMkLst>
        </pc:spChg>
      </pc:sldChg>
      <pc:sldChg chg="addSp delSp add del setBg delDesignElem">
        <pc:chgData name="Vigil, Domingo" userId="56e5e64b-cf1a-488e-8f07-d8aecb439f9e" providerId="ADAL" clId="{D87A3284-D5C6-414C-998F-B08BB1E633FC}" dt="2022-04-20T23:06:09.818" v="4103"/>
        <pc:sldMkLst>
          <pc:docMk/>
          <pc:sldMk cId="2046531316" sldId="513"/>
        </pc:sldMkLst>
        <pc:spChg chg="add del">
          <ac:chgData name="Vigil, Domingo" userId="56e5e64b-cf1a-488e-8f07-d8aecb439f9e" providerId="ADAL" clId="{D87A3284-D5C6-414C-998F-B08BB1E633FC}" dt="2022-04-20T23:06:09.818" v="4103"/>
          <ac:spMkLst>
            <pc:docMk/>
            <pc:sldMk cId="2046531316" sldId="513"/>
            <ac:spMk id="36" creationId="{2B566528-1B12-4246-9431-5C2D7D081168}"/>
          </ac:spMkLst>
        </pc:spChg>
        <pc:spChg chg="add del">
          <ac:chgData name="Vigil, Domingo" userId="56e5e64b-cf1a-488e-8f07-d8aecb439f9e" providerId="ADAL" clId="{D87A3284-D5C6-414C-998F-B08BB1E633FC}" dt="2022-04-20T23:06:09.818" v="4103"/>
          <ac:spMkLst>
            <pc:docMk/>
            <pc:sldMk cId="2046531316" sldId="513"/>
            <ac:spMk id="42" creationId="{D3F51FEB-38FB-4F6C-9F7B-2F2AFAB65463}"/>
          </ac:spMkLst>
        </pc:spChg>
        <pc:spChg chg="add del">
          <ac:chgData name="Vigil, Domingo" userId="56e5e64b-cf1a-488e-8f07-d8aecb439f9e" providerId="ADAL" clId="{D87A3284-D5C6-414C-998F-B08BB1E633FC}" dt="2022-04-20T23:06:09.818" v="4103"/>
          <ac:spMkLst>
            <pc:docMk/>
            <pc:sldMk cId="2046531316" sldId="513"/>
            <ac:spMk id="44" creationId="{1E547BA6-BAE0-43BB-A7CA-60F69CE252F0}"/>
          </ac:spMkLst>
        </pc:spChg>
        <pc:grpChg chg="add del">
          <ac:chgData name="Vigil, Domingo" userId="56e5e64b-cf1a-488e-8f07-d8aecb439f9e" providerId="ADAL" clId="{D87A3284-D5C6-414C-998F-B08BB1E633FC}" dt="2022-04-20T23:06:09.818" v="4103"/>
          <ac:grpSpMkLst>
            <pc:docMk/>
            <pc:sldMk cId="2046531316" sldId="513"/>
            <ac:grpSpMk id="38" creationId="{07EAA094-9CF6-4695-958A-33D9BCAA9474}"/>
          </ac:grpSpMkLst>
        </pc:grpChg>
      </pc:sldChg>
      <pc:sldChg chg="modSp add del mod setBg">
        <pc:chgData name="Vigil, Domingo" userId="56e5e64b-cf1a-488e-8f07-d8aecb439f9e" providerId="ADAL" clId="{D87A3284-D5C6-414C-998F-B08BB1E633FC}" dt="2022-04-20T23:06:09.818" v="4103"/>
        <pc:sldMkLst>
          <pc:docMk/>
          <pc:sldMk cId="593360745" sldId="519"/>
        </pc:sldMkLst>
        <pc:spChg chg="mod">
          <ac:chgData name="Vigil, Domingo" userId="56e5e64b-cf1a-488e-8f07-d8aecb439f9e" providerId="ADAL" clId="{D87A3284-D5C6-414C-998F-B08BB1E633FC}" dt="2022-04-20T23:06:09.818" v="4103"/>
          <ac:spMkLst>
            <pc:docMk/>
            <pc:sldMk cId="593360745" sldId="519"/>
            <ac:spMk id="2" creationId="{87190A65-FD85-4658-8526-2B99FAB3D6E5}"/>
          </ac:spMkLst>
        </pc:spChg>
        <pc:spChg chg="mod">
          <ac:chgData name="Vigil, Domingo" userId="56e5e64b-cf1a-488e-8f07-d8aecb439f9e" providerId="ADAL" clId="{D87A3284-D5C6-414C-998F-B08BB1E633FC}" dt="2022-04-20T23:05:57.597" v="4101"/>
          <ac:spMkLst>
            <pc:docMk/>
            <pc:sldMk cId="593360745" sldId="519"/>
            <ac:spMk id="5" creationId="{277B5A3D-9E63-461F-9B63-2F82E0495189}"/>
          </ac:spMkLst>
        </pc:spChg>
      </pc:sldChg>
      <pc:sldChg chg="modSp add del setBg">
        <pc:chgData name="Vigil, Domingo" userId="56e5e64b-cf1a-488e-8f07-d8aecb439f9e" providerId="ADAL" clId="{D87A3284-D5C6-414C-998F-B08BB1E633FC}" dt="2022-04-20T23:06:09.818" v="4103"/>
        <pc:sldMkLst>
          <pc:docMk/>
          <pc:sldMk cId="2660324603" sldId="520"/>
        </pc:sldMkLst>
        <pc:spChg chg="mod">
          <ac:chgData name="Vigil, Domingo" userId="56e5e64b-cf1a-488e-8f07-d8aecb439f9e" providerId="ADAL" clId="{D87A3284-D5C6-414C-998F-B08BB1E633FC}" dt="2022-04-20T23:05:57.597" v="4101"/>
          <ac:spMkLst>
            <pc:docMk/>
            <pc:sldMk cId="2660324603" sldId="520"/>
            <ac:spMk id="5" creationId="{C2053685-19AD-4AC3-A210-85602B0A5142}"/>
          </ac:spMkLst>
        </pc:spChg>
      </pc:sldChg>
      <pc:sldChg chg="modSp add del setBg">
        <pc:chgData name="Vigil, Domingo" userId="56e5e64b-cf1a-488e-8f07-d8aecb439f9e" providerId="ADAL" clId="{D87A3284-D5C6-414C-998F-B08BB1E633FC}" dt="2022-04-20T23:06:09.818" v="4103"/>
        <pc:sldMkLst>
          <pc:docMk/>
          <pc:sldMk cId="3651060917" sldId="525"/>
        </pc:sldMkLst>
        <pc:spChg chg="mod">
          <ac:chgData name="Vigil, Domingo" userId="56e5e64b-cf1a-488e-8f07-d8aecb439f9e" providerId="ADAL" clId="{D87A3284-D5C6-414C-998F-B08BB1E633FC}" dt="2022-04-20T23:05:57.597" v="4101"/>
          <ac:spMkLst>
            <pc:docMk/>
            <pc:sldMk cId="3651060917" sldId="525"/>
            <ac:spMk id="2" creationId="{4C1F96DD-7040-4531-906A-350B6370F457}"/>
          </ac:spMkLst>
        </pc:spChg>
        <pc:spChg chg="mod">
          <ac:chgData name="Vigil, Domingo" userId="56e5e64b-cf1a-488e-8f07-d8aecb439f9e" providerId="ADAL" clId="{D87A3284-D5C6-414C-998F-B08BB1E633FC}" dt="2022-04-20T23:05:57.597" v="4101"/>
          <ac:spMkLst>
            <pc:docMk/>
            <pc:sldMk cId="3651060917" sldId="525"/>
            <ac:spMk id="4" creationId="{D54A5BD7-495F-4DAC-B8FA-12D62ABCD9D1}"/>
          </ac:spMkLst>
        </pc:spChg>
      </pc:sldChg>
      <pc:sldChg chg="modSp add del mod setBg">
        <pc:chgData name="Vigil, Domingo" userId="56e5e64b-cf1a-488e-8f07-d8aecb439f9e" providerId="ADAL" clId="{D87A3284-D5C6-414C-998F-B08BB1E633FC}" dt="2022-04-20T23:06:09.818" v="4103"/>
        <pc:sldMkLst>
          <pc:docMk/>
          <pc:sldMk cId="2847035476" sldId="526"/>
        </pc:sldMkLst>
        <pc:spChg chg="mod">
          <ac:chgData name="Vigil, Domingo" userId="56e5e64b-cf1a-488e-8f07-d8aecb439f9e" providerId="ADAL" clId="{D87A3284-D5C6-414C-998F-B08BB1E633FC}" dt="2022-04-20T23:06:09.818" v="4103"/>
          <ac:spMkLst>
            <pc:docMk/>
            <pc:sldMk cId="2847035476" sldId="526"/>
            <ac:spMk id="2" creationId="{1EC98BC6-0C66-4DF0-B51A-2845C3E13540}"/>
          </ac:spMkLst>
        </pc:spChg>
        <pc:spChg chg="mod">
          <ac:chgData name="Vigil, Domingo" userId="56e5e64b-cf1a-488e-8f07-d8aecb439f9e" providerId="ADAL" clId="{D87A3284-D5C6-414C-998F-B08BB1E633FC}" dt="2022-04-20T23:05:57.597" v="4101"/>
          <ac:spMkLst>
            <pc:docMk/>
            <pc:sldMk cId="2847035476" sldId="526"/>
            <ac:spMk id="3" creationId="{772D9A9B-DD32-4F44-8417-14A271081CB1}"/>
          </ac:spMkLst>
        </pc:spChg>
        <pc:spChg chg="mod">
          <ac:chgData name="Vigil, Domingo" userId="56e5e64b-cf1a-488e-8f07-d8aecb439f9e" providerId="ADAL" clId="{D87A3284-D5C6-414C-998F-B08BB1E633FC}" dt="2022-04-20T23:05:57.597" v="4101"/>
          <ac:spMkLst>
            <pc:docMk/>
            <pc:sldMk cId="2847035476" sldId="526"/>
            <ac:spMk id="4" creationId="{A75A7C6C-0562-48DC-A3D5-9FE3F228D453}"/>
          </ac:spMkLst>
        </pc:spChg>
      </pc:sldChg>
      <pc:sldChg chg="modSp add del setBg">
        <pc:chgData name="Vigil, Domingo" userId="56e5e64b-cf1a-488e-8f07-d8aecb439f9e" providerId="ADAL" clId="{D87A3284-D5C6-414C-998F-B08BB1E633FC}" dt="2022-04-20T23:06:09.818" v="4103"/>
        <pc:sldMkLst>
          <pc:docMk/>
          <pc:sldMk cId="973750901" sldId="527"/>
        </pc:sldMkLst>
        <pc:spChg chg="mod">
          <ac:chgData name="Vigil, Domingo" userId="56e5e64b-cf1a-488e-8f07-d8aecb439f9e" providerId="ADAL" clId="{D87A3284-D5C6-414C-998F-B08BB1E633FC}" dt="2022-04-20T23:05:57.597" v="4101"/>
          <ac:spMkLst>
            <pc:docMk/>
            <pc:sldMk cId="973750901" sldId="527"/>
            <ac:spMk id="4" creationId="{C1BE679E-3F49-40F2-B8B4-DE635803E09D}"/>
          </ac:spMkLst>
        </pc:spChg>
      </pc:sldChg>
      <pc:sldChg chg="modSp add del mod setBg">
        <pc:chgData name="Vigil, Domingo" userId="56e5e64b-cf1a-488e-8f07-d8aecb439f9e" providerId="ADAL" clId="{D87A3284-D5C6-414C-998F-B08BB1E633FC}" dt="2022-04-20T23:06:09.818" v="4103"/>
        <pc:sldMkLst>
          <pc:docMk/>
          <pc:sldMk cId="560088454" sldId="528"/>
        </pc:sldMkLst>
        <pc:spChg chg="mod">
          <ac:chgData name="Vigil, Domingo" userId="56e5e64b-cf1a-488e-8f07-d8aecb439f9e" providerId="ADAL" clId="{D87A3284-D5C6-414C-998F-B08BB1E633FC}" dt="2022-04-20T23:05:56.403" v="4099" actId="20577"/>
          <ac:spMkLst>
            <pc:docMk/>
            <pc:sldMk cId="560088454" sldId="528"/>
            <ac:spMk id="2" creationId="{36AFE658-39DB-41CF-B870-B3F4E2301D01}"/>
          </ac:spMkLst>
        </pc:spChg>
      </pc:sldChg>
      <pc:sldChg chg="add del setBg">
        <pc:chgData name="Vigil, Domingo" userId="56e5e64b-cf1a-488e-8f07-d8aecb439f9e" providerId="ADAL" clId="{D87A3284-D5C6-414C-998F-B08BB1E633FC}" dt="2022-04-20T23:06:09.818" v="4103"/>
        <pc:sldMkLst>
          <pc:docMk/>
          <pc:sldMk cId="3709080339" sldId="530"/>
        </pc:sldMkLst>
      </pc:sldChg>
      <pc:sldChg chg="modSp add del setBg">
        <pc:chgData name="Vigil, Domingo" userId="56e5e64b-cf1a-488e-8f07-d8aecb439f9e" providerId="ADAL" clId="{D87A3284-D5C6-414C-998F-B08BB1E633FC}" dt="2022-04-20T23:06:09.818" v="4103"/>
        <pc:sldMkLst>
          <pc:docMk/>
          <pc:sldMk cId="2022381990" sldId="532"/>
        </pc:sldMkLst>
        <pc:spChg chg="mod">
          <ac:chgData name="Vigil, Domingo" userId="56e5e64b-cf1a-488e-8f07-d8aecb439f9e" providerId="ADAL" clId="{D87A3284-D5C6-414C-998F-B08BB1E633FC}" dt="2022-04-20T23:05:57.597" v="4101"/>
          <ac:spMkLst>
            <pc:docMk/>
            <pc:sldMk cId="2022381990" sldId="532"/>
            <ac:spMk id="2" creationId="{1037475A-A664-437E-A5E3-19E63C4C1815}"/>
          </ac:spMkLst>
        </pc:spChg>
        <pc:spChg chg="mod">
          <ac:chgData name="Vigil, Domingo" userId="56e5e64b-cf1a-488e-8f07-d8aecb439f9e" providerId="ADAL" clId="{D87A3284-D5C6-414C-998F-B08BB1E633FC}" dt="2022-04-20T23:05:57.597" v="4101"/>
          <ac:spMkLst>
            <pc:docMk/>
            <pc:sldMk cId="2022381990" sldId="532"/>
            <ac:spMk id="4" creationId="{7F3A77E9-DCD9-4C62-9F78-D9A308ECA3EF}"/>
          </ac:spMkLst>
        </pc:spChg>
      </pc:sldChg>
      <pc:sldChg chg="modSp add del mod setBg">
        <pc:chgData name="Vigil, Domingo" userId="56e5e64b-cf1a-488e-8f07-d8aecb439f9e" providerId="ADAL" clId="{D87A3284-D5C6-414C-998F-B08BB1E633FC}" dt="2022-04-20T23:06:09.818" v="4103"/>
        <pc:sldMkLst>
          <pc:docMk/>
          <pc:sldMk cId="1540404801" sldId="534"/>
        </pc:sldMkLst>
        <pc:spChg chg="mod">
          <ac:chgData name="Vigil, Domingo" userId="56e5e64b-cf1a-488e-8f07-d8aecb439f9e" providerId="ADAL" clId="{D87A3284-D5C6-414C-998F-B08BB1E633FC}" dt="2022-04-20T23:06:09.818" v="4103"/>
          <ac:spMkLst>
            <pc:docMk/>
            <pc:sldMk cId="1540404801" sldId="534"/>
            <ac:spMk id="2" creationId="{A8B71159-F373-8D60-BB6F-290FBB17083A}"/>
          </ac:spMkLst>
        </pc:spChg>
        <pc:spChg chg="mod">
          <ac:chgData name="Vigil, Domingo" userId="56e5e64b-cf1a-488e-8f07-d8aecb439f9e" providerId="ADAL" clId="{D87A3284-D5C6-414C-998F-B08BB1E633FC}" dt="2022-04-20T23:06:09.818" v="4103"/>
          <ac:spMkLst>
            <pc:docMk/>
            <pc:sldMk cId="1540404801" sldId="534"/>
            <ac:spMk id="3" creationId="{12DFF757-F837-C60E-CE58-594E7AC1BA62}"/>
          </ac:spMkLst>
        </pc:spChg>
        <pc:spChg chg="mod">
          <ac:chgData name="Vigil, Domingo" userId="56e5e64b-cf1a-488e-8f07-d8aecb439f9e" providerId="ADAL" clId="{D87A3284-D5C6-414C-998F-B08BB1E633FC}" dt="2022-04-20T23:05:57.597" v="4101"/>
          <ac:spMkLst>
            <pc:docMk/>
            <pc:sldMk cId="1540404801" sldId="534"/>
            <ac:spMk id="4" creationId="{1E28A5E6-959E-1344-A50D-22C538573EC6}"/>
          </ac:spMkLst>
        </pc:spChg>
      </pc:sldChg>
      <pc:sldChg chg="modSp add del setBg">
        <pc:chgData name="Vigil, Domingo" userId="56e5e64b-cf1a-488e-8f07-d8aecb439f9e" providerId="ADAL" clId="{D87A3284-D5C6-414C-998F-B08BB1E633FC}" dt="2022-04-20T23:06:09.818" v="4103"/>
        <pc:sldMkLst>
          <pc:docMk/>
          <pc:sldMk cId="3831814257" sldId="535"/>
        </pc:sldMkLst>
        <pc:spChg chg="mod">
          <ac:chgData name="Vigil, Domingo" userId="56e5e64b-cf1a-488e-8f07-d8aecb439f9e" providerId="ADAL" clId="{D87A3284-D5C6-414C-998F-B08BB1E633FC}" dt="2022-04-20T23:05:57.597" v="4101"/>
          <ac:spMkLst>
            <pc:docMk/>
            <pc:sldMk cId="3831814257" sldId="535"/>
            <ac:spMk id="4" creationId="{5EB343F3-4C1F-44AC-B88E-3FF6148A3BCE}"/>
          </ac:spMkLst>
        </pc:spChg>
      </pc:sldChg>
      <pc:sldChg chg="modSp add del mod setBg">
        <pc:chgData name="Vigil, Domingo" userId="56e5e64b-cf1a-488e-8f07-d8aecb439f9e" providerId="ADAL" clId="{D87A3284-D5C6-414C-998F-B08BB1E633FC}" dt="2022-04-20T23:06:09.818" v="4103"/>
        <pc:sldMkLst>
          <pc:docMk/>
          <pc:sldMk cId="2303173745" sldId="536"/>
        </pc:sldMkLst>
        <pc:spChg chg="mod">
          <ac:chgData name="Vigil, Domingo" userId="56e5e64b-cf1a-488e-8f07-d8aecb439f9e" providerId="ADAL" clId="{D87A3284-D5C6-414C-998F-B08BB1E633FC}" dt="2022-04-20T23:06:09.818" v="4103"/>
          <ac:spMkLst>
            <pc:docMk/>
            <pc:sldMk cId="2303173745" sldId="536"/>
            <ac:spMk id="2" creationId="{2FA62DC9-D2E6-4426-8038-272F87F75C4E}"/>
          </ac:spMkLst>
        </pc:spChg>
        <pc:spChg chg="mod">
          <ac:chgData name="Vigil, Domingo" userId="56e5e64b-cf1a-488e-8f07-d8aecb439f9e" providerId="ADAL" clId="{D87A3284-D5C6-414C-998F-B08BB1E633FC}" dt="2022-04-20T23:05:57.597" v="4101"/>
          <ac:spMkLst>
            <pc:docMk/>
            <pc:sldMk cId="2303173745" sldId="536"/>
            <ac:spMk id="4" creationId="{B41E7586-DF49-4E86-A6DB-7EE7C543B0C5}"/>
          </ac:spMkLst>
        </pc:spChg>
      </pc:sldChg>
      <pc:sldChg chg="add del setBg">
        <pc:chgData name="Vigil, Domingo" userId="56e5e64b-cf1a-488e-8f07-d8aecb439f9e" providerId="ADAL" clId="{D87A3284-D5C6-414C-998F-B08BB1E633FC}" dt="2022-04-20T23:06:09.818" v="4103"/>
        <pc:sldMkLst>
          <pc:docMk/>
          <pc:sldMk cId="134911748" sldId="541"/>
        </pc:sldMkLst>
      </pc:sldChg>
      <pc:sldChg chg="add del setBg">
        <pc:chgData name="Vigil, Domingo" userId="56e5e64b-cf1a-488e-8f07-d8aecb439f9e" providerId="ADAL" clId="{D87A3284-D5C6-414C-998F-B08BB1E633FC}" dt="2022-04-20T23:06:09.818" v="4103"/>
        <pc:sldMkLst>
          <pc:docMk/>
          <pc:sldMk cId="3209985947" sldId="542"/>
        </pc:sldMkLst>
      </pc:sldChg>
      <pc:sldChg chg="add del setBg">
        <pc:chgData name="Vigil, Domingo" userId="56e5e64b-cf1a-488e-8f07-d8aecb439f9e" providerId="ADAL" clId="{D87A3284-D5C6-414C-998F-B08BB1E633FC}" dt="2022-04-20T23:06:09.818" v="4103"/>
        <pc:sldMkLst>
          <pc:docMk/>
          <pc:sldMk cId="3701150774" sldId="543"/>
        </pc:sldMkLst>
      </pc:sldChg>
      <pc:sldChg chg="add del setBg">
        <pc:chgData name="Vigil, Domingo" userId="56e5e64b-cf1a-488e-8f07-d8aecb439f9e" providerId="ADAL" clId="{D87A3284-D5C6-414C-998F-B08BB1E633FC}" dt="2022-04-20T23:06:09.818" v="4103"/>
        <pc:sldMkLst>
          <pc:docMk/>
          <pc:sldMk cId="723831823" sldId="544"/>
        </pc:sldMkLst>
      </pc:sldChg>
      <pc:sldChg chg="add del setBg">
        <pc:chgData name="Vigil, Domingo" userId="56e5e64b-cf1a-488e-8f07-d8aecb439f9e" providerId="ADAL" clId="{D87A3284-D5C6-414C-998F-B08BB1E633FC}" dt="2022-04-20T23:06:09.818" v="4103"/>
        <pc:sldMkLst>
          <pc:docMk/>
          <pc:sldMk cId="2119705558" sldId="545"/>
        </pc:sldMkLst>
      </pc:sldChg>
      <pc:sldChg chg="add del setBg">
        <pc:chgData name="Vigil, Domingo" userId="56e5e64b-cf1a-488e-8f07-d8aecb439f9e" providerId="ADAL" clId="{D87A3284-D5C6-414C-998F-B08BB1E633FC}" dt="2022-04-20T23:06:09.818" v="4103"/>
        <pc:sldMkLst>
          <pc:docMk/>
          <pc:sldMk cId="1653997639" sldId="546"/>
        </pc:sldMkLst>
      </pc:sldChg>
      <pc:sldChg chg="add del setBg">
        <pc:chgData name="Vigil, Domingo" userId="56e5e64b-cf1a-488e-8f07-d8aecb439f9e" providerId="ADAL" clId="{D87A3284-D5C6-414C-998F-B08BB1E633FC}" dt="2022-04-20T23:06:09.818" v="4103"/>
        <pc:sldMkLst>
          <pc:docMk/>
          <pc:sldMk cId="4212192827" sldId="547"/>
        </pc:sldMkLst>
      </pc:sldChg>
      <pc:sldChg chg="add del setBg">
        <pc:chgData name="Vigil, Domingo" userId="56e5e64b-cf1a-488e-8f07-d8aecb439f9e" providerId="ADAL" clId="{D87A3284-D5C6-414C-998F-B08BB1E633FC}" dt="2022-04-20T23:06:09.818" v="4103"/>
        <pc:sldMkLst>
          <pc:docMk/>
          <pc:sldMk cId="3215002545" sldId="549"/>
        </pc:sldMkLst>
      </pc:sldChg>
      <pc:sldChg chg="add del setBg">
        <pc:chgData name="Vigil, Domingo" userId="56e5e64b-cf1a-488e-8f07-d8aecb439f9e" providerId="ADAL" clId="{D87A3284-D5C6-414C-998F-B08BB1E633FC}" dt="2022-04-20T23:06:09.818" v="4103"/>
        <pc:sldMkLst>
          <pc:docMk/>
          <pc:sldMk cId="1896340596" sldId="550"/>
        </pc:sldMkLst>
      </pc:sldChg>
      <pc:sldChg chg="add del setBg">
        <pc:chgData name="Vigil, Domingo" userId="56e5e64b-cf1a-488e-8f07-d8aecb439f9e" providerId="ADAL" clId="{D87A3284-D5C6-414C-998F-B08BB1E633FC}" dt="2022-04-20T23:06:09.818" v="4103"/>
        <pc:sldMkLst>
          <pc:docMk/>
          <pc:sldMk cId="3597897121" sldId="551"/>
        </pc:sldMkLst>
      </pc:sldChg>
      <pc:sldChg chg="add del setBg">
        <pc:chgData name="Vigil, Domingo" userId="56e5e64b-cf1a-488e-8f07-d8aecb439f9e" providerId="ADAL" clId="{D87A3284-D5C6-414C-998F-B08BB1E633FC}" dt="2022-04-20T23:06:09.818" v="4103"/>
        <pc:sldMkLst>
          <pc:docMk/>
          <pc:sldMk cId="1023031258" sldId="552"/>
        </pc:sldMkLst>
      </pc:sldChg>
      <pc:sldChg chg="add del setBg">
        <pc:chgData name="Vigil, Domingo" userId="56e5e64b-cf1a-488e-8f07-d8aecb439f9e" providerId="ADAL" clId="{D87A3284-D5C6-414C-998F-B08BB1E633FC}" dt="2022-04-20T23:06:09.818" v="4103"/>
        <pc:sldMkLst>
          <pc:docMk/>
          <pc:sldMk cId="1568636665" sldId="553"/>
        </pc:sldMkLst>
      </pc:sldChg>
      <pc:sldChg chg="add del setBg">
        <pc:chgData name="Vigil, Domingo" userId="56e5e64b-cf1a-488e-8f07-d8aecb439f9e" providerId="ADAL" clId="{D87A3284-D5C6-414C-998F-B08BB1E633FC}" dt="2022-04-20T23:06:09.818" v="4103"/>
        <pc:sldMkLst>
          <pc:docMk/>
          <pc:sldMk cId="491916628" sldId="554"/>
        </pc:sldMkLst>
      </pc:sldChg>
      <pc:sldChg chg="add del setBg">
        <pc:chgData name="Vigil, Domingo" userId="56e5e64b-cf1a-488e-8f07-d8aecb439f9e" providerId="ADAL" clId="{D87A3284-D5C6-414C-998F-B08BB1E633FC}" dt="2022-04-20T23:06:09.818" v="4103"/>
        <pc:sldMkLst>
          <pc:docMk/>
          <pc:sldMk cId="1605588380" sldId="555"/>
        </pc:sldMkLst>
      </pc:sldChg>
      <pc:sldChg chg="add del setBg">
        <pc:chgData name="Vigil, Domingo" userId="56e5e64b-cf1a-488e-8f07-d8aecb439f9e" providerId="ADAL" clId="{D87A3284-D5C6-414C-998F-B08BB1E633FC}" dt="2022-04-20T23:06:09.818" v="4103"/>
        <pc:sldMkLst>
          <pc:docMk/>
          <pc:sldMk cId="3938184827" sldId="556"/>
        </pc:sldMkLst>
      </pc:sldChg>
      <pc:sldMasterChg chg="addSp">
        <pc:chgData name="Vigil, Domingo" userId="56e5e64b-cf1a-488e-8f07-d8aecb439f9e" providerId="ADAL" clId="{D87A3284-D5C6-414C-998F-B08BB1E633FC}" dt="2022-04-20T23:04:22.780" v="4088"/>
        <pc:sldMasterMkLst>
          <pc:docMk/>
          <pc:sldMasterMk cId="2333751488" sldId="2147483785"/>
        </pc:sldMasterMkLst>
        <pc:spChg chg="add">
          <ac:chgData name="Vigil, Domingo" userId="56e5e64b-cf1a-488e-8f07-d8aecb439f9e" providerId="ADAL" clId="{D87A3284-D5C6-414C-998F-B08BB1E633FC}" dt="2022-04-20T23:04:22.780" v="4088"/>
          <ac:spMkLst>
            <pc:docMk/>
            <pc:sldMasterMk cId="2333751488" sldId="2147483785"/>
            <ac:spMk id="7" creationId="{E5BC622E-0FC5-4589-AA16-01C2F703FD5C}"/>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75A5B-0389-4E3E-9543-52999FB026EF}"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BB53-31E6-43DB-9C12-3D0602C84D67}" type="slidenum">
              <a:rPr lang="en-US" smtClean="0"/>
              <a:t>‹#›</a:t>
            </a:fld>
            <a:endParaRPr lang="en-US"/>
          </a:p>
        </p:txBody>
      </p:sp>
    </p:spTree>
    <p:extLst>
      <p:ext uri="{BB962C8B-B14F-4D97-AF65-F5344CB8AC3E}">
        <p14:creationId xmlns:p14="http://schemas.microsoft.com/office/powerpoint/2010/main" val="27845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BB53-31E6-43DB-9C12-3D0602C84D67}" type="slidenum">
              <a:rPr lang="en-US" smtClean="0"/>
              <a:t>1</a:t>
            </a:fld>
            <a:endParaRPr lang="en-US"/>
          </a:p>
        </p:txBody>
      </p:sp>
    </p:spTree>
    <p:extLst>
      <p:ext uri="{BB962C8B-B14F-4D97-AF65-F5344CB8AC3E}">
        <p14:creationId xmlns:p14="http://schemas.microsoft.com/office/powerpoint/2010/main" val="369532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BB53-31E6-43DB-9C12-3D0602C84D67}" type="slidenum">
              <a:rPr lang="en-US" smtClean="0"/>
              <a:t>3</a:t>
            </a:fld>
            <a:endParaRPr lang="en-US"/>
          </a:p>
        </p:txBody>
      </p:sp>
    </p:spTree>
    <p:extLst>
      <p:ext uri="{BB962C8B-B14F-4D97-AF65-F5344CB8AC3E}">
        <p14:creationId xmlns:p14="http://schemas.microsoft.com/office/powerpoint/2010/main" val="291325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BB53-31E6-43DB-9C12-3D0602C84D67}" type="slidenum">
              <a:rPr lang="en-US" smtClean="0"/>
              <a:t>4</a:t>
            </a:fld>
            <a:endParaRPr lang="en-US"/>
          </a:p>
        </p:txBody>
      </p:sp>
    </p:spTree>
    <p:extLst>
      <p:ext uri="{BB962C8B-B14F-4D97-AF65-F5344CB8AC3E}">
        <p14:creationId xmlns:p14="http://schemas.microsoft.com/office/powerpoint/2010/main" val="34423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have a more complete understanding of air quality and its impacts on the community, APCD has conducted air quality monitoring at the San Ysidro Fire Station and Donovan State Prison. We are also working on establishing a third air quality monitoring site at the CHP facility in </a:t>
            </a:r>
            <a:r>
              <a:rPr lang="en-US" dirty="0" err="1"/>
              <a:t>Otay</a:t>
            </a:r>
            <a:r>
              <a:rPr lang="en-US" dirty="0"/>
              <a:t> Mesa. </a:t>
            </a:r>
          </a:p>
          <a:p>
            <a:pPr marL="171450" indent="-171450">
              <a:buFont typeface="Arial" panose="020B0604020202020204" pitchFamily="34" charset="0"/>
              <a:buChar char="•"/>
            </a:pPr>
            <a:r>
              <a:rPr lang="en-US" dirty="0"/>
              <a:t>APCD is also partnering with the California Air Resources Board; community organizations, such as Casa Familiar, who has advocated for improved air quality in the community for many years; and with San Diego State University’s School of Public Health, who has been involved in conducting health and air quality research in the international border community for many years.</a:t>
            </a:r>
          </a:p>
          <a:p>
            <a:pPr marL="171450" indent="-171450">
              <a:buFont typeface="Arial" panose="020B0604020202020204" pitchFamily="34" charset="0"/>
              <a:buChar char="•"/>
            </a:pPr>
            <a:r>
              <a:rPr lang="en-US" dirty="0"/>
              <a:t>In addition, APCD has looked at the community demographics and pollution burden for the community based on </a:t>
            </a:r>
            <a:r>
              <a:rPr lang="en-US" dirty="0" err="1"/>
              <a:t>CalEnviroScreen</a:t>
            </a:r>
            <a:r>
              <a:rPr lang="en-US" dirty="0"/>
              <a:t>. </a:t>
            </a:r>
          </a:p>
        </p:txBody>
      </p:sp>
      <p:sp>
        <p:nvSpPr>
          <p:cNvPr id="4" name="Slide Number Placeholder 3"/>
          <p:cNvSpPr>
            <a:spLocks noGrp="1"/>
          </p:cNvSpPr>
          <p:nvPr>
            <p:ph type="sldNum" sz="quarter" idx="5"/>
          </p:nvPr>
        </p:nvSpPr>
        <p:spPr/>
        <p:txBody>
          <a:bodyPr/>
          <a:lstStyle/>
          <a:p>
            <a:fld id="{1074BB53-31E6-43DB-9C12-3D0602C84D67}" type="slidenum">
              <a:rPr lang="en-US" smtClean="0"/>
              <a:t>5</a:t>
            </a:fld>
            <a:endParaRPr lang="en-US"/>
          </a:p>
        </p:txBody>
      </p:sp>
    </p:spTree>
    <p:extLst>
      <p:ext uri="{BB962C8B-B14F-4D97-AF65-F5344CB8AC3E}">
        <p14:creationId xmlns:p14="http://schemas.microsoft.com/office/powerpoint/2010/main" val="849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Pollution Burden:</a:t>
            </a:r>
            <a:r>
              <a:rPr lang="en-US"/>
              <a:t> PM 2.5, DPM, Drinking Water Contaminants, Children’s Lead Risk from Housing, Pesticide use, Toxic Releases from Facilities, Traffic Impacts, Cleanup Sites, Groundwater Threats, Hazardous Waste, Impaired Waters, Solid Waste Sites</a:t>
            </a:r>
          </a:p>
          <a:p>
            <a:endParaRPr lang="en-US"/>
          </a:p>
          <a:p>
            <a:r>
              <a:rPr lang="en-US" b="1"/>
              <a:t>Population Characteristics: </a:t>
            </a:r>
            <a:r>
              <a:rPr lang="en-US"/>
              <a:t>Asthma, Cardiovascular Disease, Low Birth Weight, Education, Housing Burden, linguistic Isolation, Poverty, Unemployment</a:t>
            </a:r>
          </a:p>
        </p:txBody>
      </p:sp>
      <p:sp>
        <p:nvSpPr>
          <p:cNvPr id="4" name="Slide Number Placeholder 3"/>
          <p:cNvSpPr>
            <a:spLocks noGrp="1"/>
          </p:cNvSpPr>
          <p:nvPr>
            <p:ph type="sldNum" sz="quarter" idx="5"/>
          </p:nvPr>
        </p:nvSpPr>
        <p:spPr/>
        <p:txBody>
          <a:bodyPr/>
          <a:lstStyle/>
          <a:p>
            <a:fld id="{1074BB53-31E6-43DB-9C12-3D0602C84D67}" type="slidenum">
              <a:rPr lang="en-US" smtClean="0"/>
              <a:t>6</a:t>
            </a:fld>
            <a:endParaRPr lang="en-US"/>
          </a:p>
        </p:txBody>
      </p:sp>
    </p:spTree>
    <p:extLst>
      <p:ext uri="{BB962C8B-B14F-4D97-AF65-F5344CB8AC3E}">
        <p14:creationId xmlns:p14="http://schemas.microsoft.com/office/powerpoint/2010/main" val="340888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A473-9D8B-41C5-B1FC-2A36454F5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81A006-0528-46C2-99F5-CF68BF847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1E10B4-ADEA-4023-A1DC-D7F246B81947}"/>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5" name="Footer Placeholder 4">
            <a:extLst>
              <a:ext uri="{FF2B5EF4-FFF2-40B4-BE49-F238E27FC236}">
                <a16:creationId xmlns:a16="http://schemas.microsoft.com/office/drawing/2014/main" id="{A7F69E2E-BA37-4111-8908-971E0757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D30E5-8AEE-4B0B-BB8E-E30407820C0A}"/>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179193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2547-2880-47F1-AD7C-81C61D184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4C58C1-D696-4E9F-A939-4557FA749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1BEA3-A49D-4872-8207-D83CFF0F506D}"/>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5" name="Footer Placeholder 4">
            <a:extLst>
              <a:ext uri="{FF2B5EF4-FFF2-40B4-BE49-F238E27FC236}">
                <a16:creationId xmlns:a16="http://schemas.microsoft.com/office/drawing/2014/main" id="{B01E12E1-6910-45CE-8E2E-637C7DF70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A8D52-961A-46C8-A74E-FE51A0BFA74D}"/>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10426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8543E8-2A47-478B-85A6-712C22D740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A2848-41A4-4BBE-BF7D-0533A64998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DA444-100D-4824-86AC-9D6DD4CE7540}"/>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5" name="Footer Placeholder 4">
            <a:extLst>
              <a:ext uri="{FF2B5EF4-FFF2-40B4-BE49-F238E27FC236}">
                <a16:creationId xmlns:a16="http://schemas.microsoft.com/office/drawing/2014/main" id="{93AA9D53-ED27-4B71-A5C5-47BB60ED4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4EA9B-BEED-42ED-A931-588C8A341360}"/>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43630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8F02-8299-47EE-BA0F-55AD58243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F2075-BD75-477A-A032-89368E87D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FC15A-63A3-481E-B4F4-52FB9E39C63A}"/>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5" name="Footer Placeholder 4">
            <a:extLst>
              <a:ext uri="{FF2B5EF4-FFF2-40B4-BE49-F238E27FC236}">
                <a16:creationId xmlns:a16="http://schemas.microsoft.com/office/drawing/2014/main" id="{17C7AB1C-BF02-4B9E-B84E-D736D3290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9375D-CC5B-439F-833C-B3BF40707D90}"/>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254698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F25D-384E-4A78-B4DE-62BC68C84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D8D9D0-20F2-4AFB-8A35-261AF3A53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7AC198-6939-4CB1-B4FD-94B10225354E}"/>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5" name="Footer Placeholder 4">
            <a:extLst>
              <a:ext uri="{FF2B5EF4-FFF2-40B4-BE49-F238E27FC236}">
                <a16:creationId xmlns:a16="http://schemas.microsoft.com/office/drawing/2014/main" id="{B786253C-6708-4801-9592-350846DD4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7E8C-7026-4590-B5EC-DE10618E7474}"/>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343367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18D4-22E8-4C5C-A32A-1B0C21627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AA7EC-1B74-47F3-93FF-57EA15E7C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5879A-ADF9-43C0-8077-5B3327EB59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020CC-E9C6-4F6C-BE33-5CC623316225}"/>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6" name="Footer Placeholder 5">
            <a:extLst>
              <a:ext uri="{FF2B5EF4-FFF2-40B4-BE49-F238E27FC236}">
                <a16:creationId xmlns:a16="http://schemas.microsoft.com/office/drawing/2014/main" id="{BA1B264B-38CB-4E40-AE4E-BA85D101D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8D3D0-4742-40FC-BF19-9477FB5C785F}"/>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24690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F0CB-8B0A-4A78-B870-F6BE196DE7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F930D9-BE4D-4E6E-BD62-6F98A21AA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C33B9-A80E-4432-9077-B7BEFD28A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24653F-8B4B-45B4-90FC-AFE0100E2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B34EA-9505-489A-BA6E-DAF4E637B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EECBBA-AD62-4D7F-8217-050349F2C8BA}"/>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8" name="Footer Placeholder 7">
            <a:extLst>
              <a:ext uri="{FF2B5EF4-FFF2-40B4-BE49-F238E27FC236}">
                <a16:creationId xmlns:a16="http://schemas.microsoft.com/office/drawing/2014/main" id="{F453F532-6D72-488A-8CA8-60B7D5E47A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542AE-FBB7-45B6-BAB2-2ABA6BA6A833}"/>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203104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542A-61E2-4386-902D-FF912A9160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8316F-2007-4DD3-AC90-05467E7CD39E}"/>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4" name="Footer Placeholder 3">
            <a:extLst>
              <a:ext uri="{FF2B5EF4-FFF2-40B4-BE49-F238E27FC236}">
                <a16:creationId xmlns:a16="http://schemas.microsoft.com/office/drawing/2014/main" id="{3F85CDC7-0B08-4623-A069-BA21C8AA6D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CEF3A0-C740-465B-8411-080676B637CF}"/>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406228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E310C-073A-4486-97CD-B070E903FE21}"/>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3" name="Footer Placeholder 2">
            <a:extLst>
              <a:ext uri="{FF2B5EF4-FFF2-40B4-BE49-F238E27FC236}">
                <a16:creationId xmlns:a16="http://schemas.microsoft.com/office/drawing/2014/main" id="{D644FBB5-42CB-44C9-83E2-04216E31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35316C-C27F-401D-813B-DA724CE16064}"/>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12478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58BB-3B95-4A02-8B4F-D44B4BA61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BE935A-92EB-4E39-8728-F33D8823F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E3A1B-A903-45C6-A203-56C330C53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9814A-33EF-40E2-80B9-C25ADB59AAC9}"/>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6" name="Footer Placeholder 5">
            <a:extLst>
              <a:ext uri="{FF2B5EF4-FFF2-40B4-BE49-F238E27FC236}">
                <a16:creationId xmlns:a16="http://schemas.microsoft.com/office/drawing/2014/main" id="{BF0424B8-06BA-43F6-B6A3-E17B05092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186CA-BA46-47DE-AEDB-35A4CCAF1C8B}"/>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76326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EB3B-B115-441E-8830-6AEC67902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3323F-BBCB-457B-8559-2417EB510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7300D0-95DC-4CE6-A78A-E301A0C99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D49EB-3251-4A40-85A8-DF52D929332D}"/>
              </a:ext>
            </a:extLst>
          </p:cNvPr>
          <p:cNvSpPr>
            <a:spLocks noGrp="1"/>
          </p:cNvSpPr>
          <p:nvPr>
            <p:ph type="dt" sz="half" idx="10"/>
          </p:nvPr>
        </p:nvSpPr>
        <p:spPr/>
        <p:txBody>
          <a:bodyPr/>
          <a:lstStyle/>
          <a:p>
            <a:fld id="{617EC05C-2DD6-40BD-8E4B-F03F6AFDD2CB}" type="datetimeFigureOut">
              <a:rPr lang="en-US" smtClean="0"/>
              <a:t>5/10/2022</a:t>
            </a:fld>
            <a:endParaRPr lang="en-US"/>
          </a:p>
        </p:txBody>
      </p:sp>
      <p:sp>
        <p:nvSpPr>
          <p:cNvPr id="6" name="Footer Placeholder 5">
            <a:extLst>
              <a:ext uri="{FF2B5EF4-FFF2-40B4-BE49-F238E27FC236}">
                <a16:creationId xmlns:a16="http://schemas.microsoft.com/office/drawing/2014/main" id="{27431A82-0C97-49C7-B379-32F2866E3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189A1-2D22-4FEC-A779-79047CE01F20}"/>
              </a:ext>
            </a:extLst>
          </p:cNvPr>
          <p:cNvSpPr>
            <a:spLocks noGrp="1"/>
          </p:cNvSpPr>
          <p:nvPr>
            <p:ph type="sldNum" sz="quarter" idx="12"/>
          </p:nvPr>
        </p:nvSpPr>
        <p:spPr/>
        <p:txBody>
          <a:bodyPr/>
          <a:lstStyle/>
          <a:p>
            <a:fld id="{2FB177A3-AC29-44CA-B37D-A851C43B501D}" type="slidenum">
              <a:rPr lang="en-US" smtClean="0"/>
              <a:t>‹#›</a:t>
            </a:fld>
            <a:endParaRPr lang="en-US"/>
          </a:p>
        </p:txBody>
      </p:sp>
    </p:spTree>
    <p:extLst>
      <p:ext uri="{BB962C8B-B14F-4D97-AF65-F5344CB8AC3E}">
        <p14:creationId xmlns:p14="http://schemas.microsoft.com/office/powerpoint/2010/main" val="359983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66BA3-81FB-4778-ADE7-385C3DFE3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9B21A3-D736-4DD9-89CE-55DE09AB6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5427F-3641-4F5D-92F7-8ADE6EE12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5/10/2022</a:t>
            </a:fld>
            <a:endParaRPr lang="en-US"/>
          </a:p>
        </p:txBody>
      </p:sp>
      <p:sp>
        <p:nvSpPr>
          <p:cNvPr id="5" name="Footer Placeholder 4">
            <a:extLst>
              <a:ext uri="{FF2B5EF4-FFF2-40B4-BE49-F238E27FC236}">
                <a16:creationId xmlns:a16="http://schemas.microsoft.com/office/drawing/2014/main" id="{746C710C-9925-4B2F-A563-71BB39766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D98B2A-C17B-4174-824B-EAF6CB49E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69BF4ED5-FF2F-4FE9-9B0E-4CAF36754712}"/>
              </a:ext>
            </a:extLst>
          </p:cNvPr>
          <p:cNvSpPr/>
          <p:nvPr userDrawn="1"/>
        </p:nvSpPr>
        <p:spPr>
          <a:xfrm>
            <a:off x="8649478" y="5164428"/>
            <a:ext cx="2704322" cy="1012535"/>
          </a:xfrm>
          <a:prstGeom prst="rect">
            <a:avLst/>
          </a:prstGeom>
          <a:blipFill dpi="0" rotWithShape="1">
            <a:blip r:embed="rId1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83761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2">
                <a:lumMod val="40000"/>
                <a:lumOff val="60000"/>
              </a:schemeClr>
            </a:gs>
            <a:gs pos="51000">
              <a:schemeClr val="bg2">
                <a:tint val="97000"/>
                <a:hueMod val="92000"/>
                <a:satMod val="169000"/>
                <a:lumMod val="164000"/>
              </a:schemeClr>
            </a:gs>
            <a:gs pos="100000">
              <a:schemeClr val="accent6">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D00E-6607-4124-B8A0-B321E46C55F4}"/>
              </a:ext>
            </a:extLst>
          </p:cNvPr>
          <p:cNvSpPr>
            <a:spLocks noGrp="1"/>
          </p:cNvSpPr>
          <p:nvPr>
            <p:ph type="ctrTitle"/>
          </p:nvPr>
        </p:nvSpPr>
        <p:spPr>
          <a:xfrm>
            <a:off x="1063597" y="2774076"/>
            <a:ext cx="8932458" cy="1947409"/>
          </a:xfrm>
        </p:spPr>
        <p:txBody>
          <a:bodyPr>
            <a:noAutofit/>
          </a:bodyPr>
          <a:lstStyle/>
          <a:p>
            <a:pPr algn="l"/>
            <a:r>
              <a:rPr lang="en-US" sz="4800" dirty="0">
                <a:ln w="0"/>
                <a:effectLst>
                  <a:outerShdw blurRad="38100" dist="25400" dir="5400000" algn="ctr" rotWithShape="0">
                    <a:srgbClr val="6E747A">
                      <a:alpha val="43000"/>
                    </a:srgbClr>
                  </a:outerShdw>
                </a:effectLst>
                <a:latin typeface="Imprint MT Shadow" panose="04020605060303030202" pitchFamily="82" charset="0"/>
              </a:rPr>
              <a:t>San Diego International Border Community Steering Committee </a:t>
            </a:r>
            <a:br>
              <a:rPr lang="en-US" sz="4800" dirty="0">
                <a:ln w="0"/>
                <a:solidFill>
                  <a:schemeClr val="accent1"/>
                </a:solidFill>
                <a:effectLst>
                  <a:outerShdw blurRad="38100" dist="25400" dir="5400000" algn="ctr" rotWithShape="0">
                    <a:srgbClr val="6E747A">
                      <a:alpha val="43000"/>
                    </a:srgbClr>
                  </a:outerShdw>
                </a:effectLst>
                <a:latin typeface="Imprint MT Shadow" panose="04020605060303030202" pitchFamily="82" charset="0"/>
              </a:rPr>
            </a:br>
            <a:r>
              <a:rPr lang="en-US" sz="4800" i="1" dirty="0" err="1">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Comité</a:t>
            </a:r>
            <a:r>
              <a:rPr lang="en-US" sz="4800" i="1" dirty="0">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 </a:t>
            </a:r>
            <a:r>
              <a:rPr lang="en-US" sz="4800" i="1" dirty="0" err="1">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Directivo</a:t>
            </a:r>
            <a:r>
              <a:rPr lang="en-US" sz="4800" i="1" dirty="0">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 de la </a:t>
            </a:r>
            <a:r>
              <a:rPr lang="en-US" sz="4800" i="1" dirty="0" err="1">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Comunidad</a:t>
            </a:r>
            <a:r>
              <a:rPr lang="en-US" sz="4800" i="1" dirty="0">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 </a:t>
            </a:r>
            <a:r>
              <a:rPr lang="en-US" sz="4800" i="1" dirty="0" err="1">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Fronteriza</a:t>
            </a:r>
            <a:r>
              <a:rPr lang="en-US" sz="4800" i="1" dirty="0">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 </a:t>
            </a:r>
            <a:r>
              <a:rPr lang="en-US" sz="4800" i="1" dirty="0" err="1">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Internacional</a:t>
            </a:r>
            <a:r>
              <a:rPr lang="en-US" sz="4800" i="1" dirty="0">
                <a:ln w="0"/>
                <a:solidFill>
                  <a:schemeClr val="accent2"/>
                </a:solidFill>
                <a:effectLst>
                  <a:outerShdw blurRad="38100" dist="25400" dir="5400000" algn="ctr" rotWithShape="0">
                    <a:srgbClr val="6E747A">
                      <a:alpha val="43000"/>
                    </a:srgbClr>
                  </a:outerShdw>
                </a:effectLst>
                <a:latin typeface="Imprint MT Shadow" panose="04020605060303030202" pitchFamily="82" charset="0"/>
              </a:rPr>
              <a:t> de San Diego</a:t>
            </a:r>
          </a:p>
        </p:txBody>
      </p:sp>
      <p:sp>
        <p:nvSpPr>
          <p:cNvPr id="3" name="Subtitle 2">
            <a:extLst>
              <a:ext uri="{FF2B5EF4-FFF2-40B4-BE49-F238E27FC236}">
                <a16:creationId xmlns:a16="http://schemas.microsoft.com/office/drawing/2014/main" id="{CB44D159-A78B-4A9A-B019-6F4C6603FB9A}"/>
              </a:ext>
            </a:extLst>
          </p:cNvPr>
          <p:cNvSpPr>
            <a:spLocks noGrp="1"/>
          </p:cNvSpPr>
          <p:nvPr>
            <p:ph type="subTitle" idx="1"/>
          </p:nvPr>
        </p:nvSpPr>
        <p:spPr>
          <a:xfrm>
            <a:off x="1063597" y="4869917"/>
            <a:ext cx="6280927" cy="510495"/>
          </a:xfrm>
        </p:spPr>
        <p:txBody>
          <a:bodyPr anchor="ctr">
            <a:normAutofit/>
          </a:bodyPr>
          <a:lstStyle/>
          <a:p>
            <a:pPr algn="l"/>
            <a:r>
              <a:rPr lang="en-US" sz="1800" dirty="0">
                <a:ln w="0"/>
                <a:effectLst>
                  <a:outerShdw blurRad="38100" dist="19050" dir="2700000" algn="tl" rotWithShape="0">
                    <a:schemeClr val="dk1">
                      <a:alpha val="40000"/>
                    </a:schemeClr>
                  </a:outerShdw>
                </a:effectLst>
                <a:latin typeface="Imprint MT Shadow" panose="04020605060303030202" pitchFamily="82" charset="0"/>
              </a:rPr>
              <a:t>San Ysidro &amp; </a:t>
            </a:r>
            <a:r>
              <a:rPr lang="en-US" sz="1800" dirty="0" err="1">
                <a:ln w="0"/>
                <a:effectLst>
                  <a:outerShdw blurRad="38100" dist="19050" dir="2700000" algn="tl" rotWithShape="0">
                    <a:schemeClr val="dk1">
                      <a:alpha val="40000"/>
                    </a:schemeClr>
                  </a:outerShdw>
                </a:effectLst>
                <a:latin typeface="Imprint MT Shadow" panose="04020605060303030202" pitchFamily="82" charset="0"/>
              </a:rPr>
              <a:t>Otay</a:t>
            </a:r>
            <a:r>
              <a:rPr lang="en-US" sz="1800" dirty="0">
                <a:ln w="0"/>
                <a:effectLst>
                  <a:outerShdw blurRad="38100" dist="19050" dir="2700000" algn="tl" rotWithShape="0">
                    <a:schemeClr val="dk1">
                      <a:alpha val="40000"/>
                    </a:schemeClr>
                  </a:outerShdw>
                </a:effectLst>
                <a:latin typeface="Imprint MT Shadow" panose="04020605060303030202" pitchFamily="82" charset="0"/>
              </a:rPr>
              <a:t> Mesa East </a:t>
            </a:r>
          </a:p>
        </p:txBody>
      </p:sp>
      <p:sp>
        <p:nvSpPr>
          <p:cNvPr id="4" name="Subtitle 2">
            <a:extLst>
              <a:ext uri="{FF2B5EF4-FFF2-40B4-BE49-F238E27FC236}">
                <a16:creationId xmlns:a16="http://schemas.microsoft.com/office/drawing/2014/main" id="{5D1FC062-6666-4212-AAF5-E8A497A39006}"/>
              </a:ext>
            </a:extLst>
          </p:cNvPr>
          <p:cNvSpPr txBox="1">
            <a:spLocks/>
          </p:cNvSpPr>
          <p:nvPr/>
        </p:nvSpPr>
        <p:spPr>
          <a:xfrm>
            <a:off x="1063597" y="5528844"/>
            <a:ext cx="6280927" cy="51049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n w="0"/>
                <a:effectLst>
                  <a:outerShdw blurRad="38100" dist="19050" dir="2700000" algn="tl" rotWithShape="0">
                    <a:schemeClr val="dk1">
                      <a:alpha val="40000"/>
                    </a:schemeClr>
                  </a:outerShdw>
                </a:effectLst>
                <a:latin typeface="Imprint MT Shadow" panose="04020605060303030202" pitchFamily="82" charset="0"/>
              </a:rPr>
              <a:t>April 20, 2022 // </a:t>
            </a:r>
            <a:r>
              <a:rPr lang="en-US" sz="1800" dirty="0">
                <a:ln w="0"/>
                <a:solidFill>
                  <a:schemeClr val="accent2"/>
                </a:solidFill>
                <a:effectLst>
                  <a:outerShdw blurRad="38100" dist="19050" dir="2700000" algn="tl" rotWithShape="0">
                    <a:schemeClr val="dk1">
                      <a:alpha val="40000"/>
                    </a:schemeClr>
                  </a:outerShdw>
                </a:effectLst>
                <a:latin typeface="Imprint MT Shadow" panose="04020605060303030202" pitchFamily="82" charset="0"/>
              </a:rPr>
              <a:t>20 de </a:t>
            </a:r>
            <a:r>
              <a:rPr lang="en-US" sz="1800" dirty="0" err="1">
                <a:ln w="0"/>
                <a:solidFill>
                  <a:schemeClr val="accent2"/>
                </a:solidFill>
                <a:effectLst>
                  <a:outerShdw blurRad="38100" dist="19050" dir="2700000" algn="tl" rotWithShape="0">
                    <a:schemeClr val="dk1">
                      <a:alpha val="40000"/>
                    </a:schemeClr>
                  </a:outerShdw>
                </a:effectLst>
                <a:latin typeface="Imprint MT Shadow" panose="04020605060303030202" pitchFamily="82" charset="0"/>
              </a:rPr>
              <a:t>abril</a:t>
            </a:r>
            <a:r>
              <a:rPr lang="en-US" sz="1800" dirty="0">
                <a:ln w="0"/>
                <a:solidFill>
                  <a:schemeClr val="accent2"/>
                </a:solidFill>
                <a:effectLst>
                  <a:outerShdw blurRad="38100" dist="19050" dir="2700000" algn="tl" rotWithShape="0">
                    <a:schemeClr val="dk1">
                      <a:alpha val="40000"/>
                    </a:schemeClr>
                  </a:outerShdw>
                </a:effectLst>
                <a:latin typeface="Imprint MT Shadow" panose="04020605060303030202" pitchFamily="82" charset="0"/>
              </a:rPr>
              <a:t> de 2022</a:t>
            </a:r>
          </a:p>
        </p:txBody>
      </p:sp>
    </p:spTree>
    <p:extLst>
      <p:ext uri="{BB962C8B-B14F-4D97-AF65-F5344CB8AC3E}">
        <p14:creationId xmlns:p14="http://schemas.microsoft.com/office/powerpoint/2010/main" val="32367748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 descr="Logo&#10;&#10;Description automatically generated"/>
          <p:cNvPicPr preferRelativeResize="0"/>
          <p:nvPr/>
        </p:nvPicPr>
        <p:blipFill rotWithShape="1">
          <a:blip r:embed="rId3">
            <a:alphaModFix/>
          </a:blip>
          <a:srcRect t="9541"/>
          <a:stretch/>
        </p:blipFill>
        <p:spPr>
          <a:xfrm>
            <a:off x="695115" y="1983178"/>
            <a:ext cx="7033999" cy="3579119"/>
          </a:xfrm>
          <a:prstGeom prst="rect">
            <a:avLst/>
          </a:prstGeom>
          <a:noFill/>
          <a:ln>
            <a:noFill/>
          </a:ln>
        </p:spPr>
      </p:pic>
      <p:sp>
        <p:nvSpPr>
          <p:cNvPr id="253" name="Google Shape;253;p3"/>
          <p:cNvSpPr/>
          <p:nvPr/>
        </p:nvSpPr>
        <p:spPr>
          <a:xfrm>
            <a:off x="4577999" y="5255877"/>
            <a:ext cx="479897" cy="39559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Arial"/>
              <a:ea typeface="Arial"/>
              <a:cs typeface="Arial"/>
              <a:sym typeface="Arial"/>
            </a:endParaRPr>
          </a:p>
        </p:txBody>
      </p:sp>
      <p:pic>
        <p:nvPicPr>
          <p:cNvPr id="254" name="Google Shape;254;p3" descr="Logo&#10;&#10;Description automatically generated with low confidence"/>
          <p:cNvPicPr preferRelativeResize="0"/>
          <p:nvPr/>
        </p:nvPicPr>
        <p:blipFill rotWithShape="1">
          <a:blip r:embed="rId4">
            <a:alphaModFix/>
          </a:blip>
          <a:srcRect l="51265" t="74993" r="30106"/>
          <a:stretch/>
        </p:blipFill>
        <p:spPr>
          <a:xfrm>
            <a:off x="8393808" y="2340982"/>
            <a:ext cx="3473450" cy="2622836"/>
          </a:xfrm>
          <a:prstGeom prst="rect">
            <a:avLst/>
          </a:prstGeom>
          <a:noFill/>
          <a:ln>
            <a:noFill/>
          </a:ln>
        </p:spPr>
      </p:pic>
      <p:cxnSp>
        <p:nvCxnSpPr>
          <p:cNvPr id="255" name="Google Shape;255;p3"/>
          <p:cNvCxnSpPr>
            <a:endCxn id="254" idx="1"/>
          </p:cNvCxnSpPr>
          <p:nvPr/>
        </p:nvCxnSpPr>
        <p:spPr>
          <a:xfrm rot="10800000" flipH="1">
            <a:off x="5057808" y="3652400"/>
            <a:ext cx="3336000" cy="1812000"/>
          </a:xfrm>
          <a:prstGeom prst="bentConnector3">
            <a:avLst>
              <a:gd name="adj1" fmla="val 50001"/>
            </a:avLst>
          </a:prstGeom>
          <a:noFill/>
          <a:ln w="57150" cap="flat" cmpd="sng">
            <a:solidFill>
              <a:srgbClr val="C00000"/>
            </a:solidFill>
            <a:prstDash val="solid"/>
            <a:round/>
            <a:headEnd type="none" w="sm" len="sm"/>
            <a:tailEnd type="triangle" w="med" len="med"/>
          </a:ln>
        </p:spPr>
      </p:cxnSp>
      <p:sp>
        <p:nvSpPr>
          <p:cNvPr id="256" name="Google Shape;256;p3"/>
          <p:cNvSpPr txBox="1"/>
          <p:nvPr/>
        </p:nvSpPr>
        <p:spPr>
          <a:xfrm>
            <a:off x="553998" y="5652413"/>
            <a:ext cx="970991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Twentieth Century"/>
              <a:buNone/>
            </a:pPr>
            <a:r>
              <a:rPr lang="en-US" sz="2400" b="0" i="0" u="none" strike="noStrike" cap="none">
                <a:solidFill>
                  <a:srgbClr val="000000"/>
                </a:solidFill>
                <a:latin typeface="Twentieth Century"/>
                <a:ea typeface="Twentieth Century"/>
                <a:cs typeface="Twentieth Century"/>
                <a:sym typeface="Twentieth Century"/>
              </a:rPr>
              <a:t>Please select your language of choice (you must select one option)</a:t>
            </a:r>
            <a:endParaRPr sz="1600"/>
          </a:p>
          <a:p>
            <a:pPr marL="0" marR="0" lvl="0" indent="0" algn="l" rtl="0">
              <a:lnSpc>
                <a:spcPct val="100000"/>
              </a:lnSpc>
              <a:spcBef>
                <a:spcPts val="0"/>
              </a:spcBef>
              <a:spcAft>
                <a:spcPts val="0"/>
              </a:spcAft>
              <a:buClr>
                <a:srgbClr val="000000"/>
              </a:buClr>
              <a:buSzPts val="2000"/>
              <a:buFont typeface="Twentieth Century"/>
              <a:buNone/>
            </a:pPr>
            <a:r>
              <a:rPr lang="en-US" sz="2400" b="0" i="1" u="none" strike="noStrike" cap="none">
                <a:solidFill>
                  <a:srgbClr val="000000"/>
                </a:solidFill>
                <a:latin typeface="Twentieth Century"/>
                <a:ea typeface="Twentieth Century"/>
                <a:cs typeface="Twentieth Century"/>
                <a:sym typeface="Twentieth Century"/>
              </a:rPr>
              <a:t>Debe </a:t>
            </a:r>
            <a:r>
              <a:rPr lang="en-US" sz="2400" b="0" i="1" u="none" strike="noStrike" cap="none" err="1">
                <a:solidFill>
                  <a:srgbClr val="000000"/>
                </a:solidFill>
                <a:latin typeface="Twentieth Century"/>
                <a:ea typeface="Twentieth Century"/>
                <a:cs typeface="Twentieth Century"/>
                <a:sym typeface="Twentieth Century"/>
              </a:rPr>
              <a:t>seleccionar</a:t>
            </a:r>
            <a:r>
              <a:rPr lang="en-US" sz="2400" b="0" i="1" u="none" strike="noStrike" cap="none">
                <a:solidFill>
                  <a:srgbClr val="000000"/>
                </a:solidFill>
                <a:latin typeface="Twentieth Century"/>
                <a:ea typeface="Twentieth Century"/>
                <a:cs typeface="Twentieth Century"/>
                <a:sym typeface="Twentieth Century"/>
              </a:rPr>
              <a:t> </a:t>
            </a:r>
            <a:r>
              <a:rPr lang="en-US" sz="2400" b="0" i="1" u="none" strike="noStrike" cap="none" err="1">
                <a:solidFill>
                  <a:srgbClr val="000000"/>
                </a:solidFill>
                <a:latin typeface="Twentieth Century"/>
                <a:ea typeface="Twentieth Century"/>
                <a:cs typeface="Twentieth Century"/>
                <a:sym typeface="Twentieth Century"/>
              </a:rPr>
              <a:t>el</a:t>
            </a:r>
            <a:r>
              <a:rPr lang="en-US" sz="2400" b="0" i="1" u="none" strike="noStrike" cap="none">
                <a:solidFill>
                  <a:srgbClr val="000000"/>
                </a:solidFill>
                <a:latin typeface="Twentieth Century"/>
                <a:ea typeface="Twentieth Century"/>
                <a:cs typeface="Twentieth Century"/>
                <a:sym typeface="Twentieth Century"/>
              </a:rPr>
              <a:t> </a:t>
            </a:r>
            <a:r>
              <a:rPr lang="en-US" sz="2400" b="0" i="1" u="none" strike="noStrike" cap="none" err="1">
                <a:solidFill>
                  <a:srgbClr val="000000"/>
                </a:solidFill>
                <a:latin typeface="Twentieth Century"/>
                <a:ea typeface="Twentieth Century"/>
                <a:cs typeface="Twentieth Century"/>
                <a:sym typeface="Twentieth Century"/>
              </a:rPr>
              <a:t>idioma</a:t>
            </a:r>
            <a:r>
              <a:rPr lang="en-US" sz="2400" b="0" i="1" u="none" strike="noStrike" cap="none">
                <a:solidFill>
                  <a:srgbClr val="000000"/>
                </a:solidFill>
                <a:latin typeface="Twentieth Century"/>
                <a:ea typeface="Twentieth Century"/>
                <a:cs typeface="Twentieth Century"/>
                <a:sym typeface="Twentieth Century"/>
              </a:rPr>
              <a:t> de </a:t>
            </a:r>
            <a:r>
              <a:rPr lang="en-US" sz="2400" b="0" i="1" u="none" strike="noStrike" cap="none" err="1">
                <a:solidFill>
                  <a:srgbClr val="000000"/>
                </a:solidFill>
                <a:latin typeface="Twentieth Century"/>
                <a:ea typeface="Twentieth Century"/>
                <a:cs typeface="Twentieth Century"/>
                <a:sym typeface="Twentieth Century"/>
              </a:rPr>
              <a:t>su</a:t>
            </a:r>
            <a:r>
              <a:rPr lang="en-US" sz="2400" b="0" i="1" u="none" strike="noStrike" cap="none">
                <a:solidFill>
                  <a:srgbClr val="000000"/>
                </a:solidFill>
                <a:latin typeface="Twentieth Century"/>
                <a:ea typeface="Twentieth Century"/>
                <a:cs typeface="Twentieth Century"/>
                <a:sym typeface="Twentieth Century"/>
              </a:rPr>
              <a:t> </a:t>
            </a:r>
            <a:r>
              <a:rPr lang="en-US" sz="2400" b="0" i="1" u="none" strike="noStrike" cap="none" err="1">
                <a:solidFill>
                  <a:srgbClr val="000000"/>
                </a:solidFill>
                <a:latin typeface="Twentieth Century"/>
                <a:ea typeface="Twentieth Century"/>
                <a:cs typeface="Twentieth Century"/>
                <a:sym typeface="Twentieth Century"/>
              </a:rPr>
              <a:t>preferencia</a:t>
            </a:r>
            <a:r>
              <a:rPr lang="en-US" sz="2400" b="0" i="1" u="none" strike="noStrike" cap="none">
                <a:solidFill>
                  <a:srgbClr val="000000"/>
                </a:solidFill>
                <a:latin typeface="Twentieth Century"/>
                <a:ea typeface="Twentieth Century"/>
                <a:cs typeface="Twentieth Century"/>
                <a:sym typeface="Twentieth Century"/>
              </a:rPr>
              <a:t> (Tiene que </a:t>
            </a:r>
            <a:r>
              <a:rPr lang="en-US" sz="2400" b="0" i="1" u="none" strike="noStrike" cap="none" err="1">
                <a:solidFill>
                  <a:srgbClr val="000000"/>
                </a:solidFill>
                <a:latin typeface="Twentieth Century"/>
                <a:ea typeface="Twentieth Century"/>
                <a:cs typeface="Twentieth Century"/>
                <a:sym typeface="Twentieth Century"/>
              </a:rPr>
              <a:t>escoger</a:t>
            </a:r>
            <a:r>
              <a:rPr lang="en-US" sz="2400" b="0" i="1" u="none" strike="noStrike" cap="none">
                <a:solidFill>
                  <a:srgbClr val="000000"/>
                </a:solidFill>
                <a:latin typeface="Twentieth Century"/>
                <a:ea typeface="Twentieth Century"/>
                <a:cs typeface="Twentieth Century"/>
                <a:sym typeface="Twentieth Century"/>
              </a:rPr>
              <a:t> un </a:t>
            </a:r>
            <a:r>
              <a:rPr lang="en-US" sz="2400" b="0" i="1" u="none" strike="noStrike" cap="none" err="1">
                <a:solidFill>
                  <a:srgbClr val="000000"/>
                </a:solidFill>
                <a:latin typeface="Twentieth Century"/>
                <a:ea typeface="Twentieth Century"/>
                <a:cs typeface="Twentieth Century"/>
                <a:sym typeface="Twentieth Century"/>
              </a:rPr>
              <a:t>idioma</a:t>
            </a:r>
            <a:r>
              <a:rPr lang="en-US" sz="2400" b="0" i="1" u="none" strike="noStrike" cap="none">
                <a:solidFill>
                  <a:srgbClr val="000000"/>
                </a:solidFill>
                <a:latin typeface="Twentieth Century"/>
                <a:ea typeface="Twentieth Century"/>
                <a:cs typeface="Twentieth Century"/>
                <a:sym typeface="Twentieth Century"/>
              </a:rPr>
              <a:t>)</a:t>
            </a:r>
            <a:endParaRPr sz="1600" i="1"/>
          </a:p>
        </p:txBody>
      </p:sp>
      <p:sp>
        <p:nvSpPr>
          <p:cNvPr id="9" name="Google Shape;257;p3">
            <a:extLst>
              <a:ext uri="{FF2B5EF4-FFF2-40B4-BE49-F238E27FC236}">
                <a16:creationId xmlns:a16="http://schemas.microsoft.com/office/drawing/2014/main" id="{DC9DC3D0-60A9-4EC1-B47D-A552C2525E80}"/>
              </a:ext>
            </a:extLst>
          </p:cNvPr>
          <p:cNvSpPr txBox="1"/>
          <p:nvPr/>
        </p:nvSpPr>
        <p:spPr>
          <a:xfrm>
            <a:off x="636071" y="375576"/>
            <a:ext cx="11148457" cy="701690"/>
          </a:xfrm>
          <a:prstGeom prst="rect">
            <a:avLst/>
          </a:prstGeom>
        </p:spPr>
        <p:txBody>
          <a:bodyPr vert="horz" lIns="91440" tIns="45720" rIns="91440" bIns="45720" rtlCol="0" anchor="ctr">
            <a:normAutofit/>
          </a:bodyPr>
          <a:lstStyle>
            <a:lvl1pPr>
              <a:lnSpc>
                <a:spcPct val="90000"/>
              </a:lnSpc>
              <a:spcBef>
                <a:spcPct val="0"/>
              </a:spcBef>
              <a:buNone/>
              <a:defRPr sz="4400">
                <a:solidFill>
                  <a:schemeClr val="tx1">
                    <a:lumMod val="65000"/>
                    <a:lumOff val="35000"/>
                  </a:schemeClr>
                </a:solidFill>
                <a:latin typeface="+mj-lt"/>
                <a:ea typeface="+mj-ea"/>
                <a:cs typeface="+mj-cs"/>
              </a:defRPr>
            </a:lvl1pPr>
          </a:lstStyle>
          <a:p>
            <a:r>
              <a:rPr lang="en-US">
                <a:sym typeface="Twentieth Century"/>
              </a:rPr>
              <a:t>How to use Zoom // </a:t>
            </a:r>
            <a:r>
              <a:rPr lang="en-US" i="1" err="1">
                <a:solidFill>
                  <a:schemeClr val="accent1">
                    <a:lumMod val="60000"/>
                    <a:lumOff val="40000"/>
                  </a:schemeClr>
                </a:solidFill>
                <a:sym typeface="Twentieth Century"/>
              </a:rPr>
              <a:t>Cómo</a:t>
            </a:r>
            <a:r>
              <a:rPr lang="en-US" i="1">
                <a:solidFill>
                  <a:schemeClr val="accent1">
                    <a:lumMod val="60000"/>
                    <a:lumOff val="40000"/>
                  </a:schemeClr>
                </a:solidFill>
                <a:sym typeface="Twentieth Century"/>
              </a:rPr>
              <a:t> Usar Zoom</a:t>
            </a:r>
            <a:endParaRPr lang="en-US" i="1">
              <a:solidFill>
                <a:schemeClr val="accent1">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2">
                <a:lumMod val="40000"/>
                <a:lumOff val="60000"/>
              </a:schemeClr>
            </a:gs>
            <a:gs pos="66000">
              <a:schemeClr val="bg2">
                <a:tint val="97000"/>
                <a:hueMod val="92000"/>
                <a:satMod val="169000"/>
                <a:lumMod val="164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857A75C-E600-4AC6-91A7-B9C0471F3099}"/>
              </a:ext>
            </a:extLst>
          </p:cNvPr>
          <p:cNvSpPr txBox="1"/>
          <p:nvPr/>
        </p:nvSpPr>
        <p:spPr>
          <a:xfrm>
            <a:off x="1201783" y="248194"/>
            <a:ext cx="10006148" cy="646331"/>
          </a:xfrm>
          <a:prstGeom prst="rect">
            <a:avLst/>
          </a:prstGeom>
          <a:noFill/>
        </p:spPr>
        <p:txBody>
          <a:bodyPr wrap="square" rtlCol="0">
            <a:spAutoFit/>
          </a:bodyPr>
          <a:lstStyle/>
          <a:p>
            <a:pPr algn="ctr"/>
            <a:r>
              <a:rPr lang="en-US" sz="3600">
                <a:ln w="0"/>
                <a:effectLst>
                  <a:outerShdw blurRad="38100" dist="19050" dir="2700000" algn="tl" rotWithShape="0">
                    <a:schemeClr val="dk1">
                      <a:alpha val="40000"/>
                    </a:schemeClr>
                  </a:outerShdw>
                </a:effectLst>
                <a:latin typeface="Arial Nova" panose="020B0504020202020204" pitchFamily="34" charset="0"/>
              </a:rPr>
              <a:t>Agenda// </a:t>
            </a:r>
            <a:r>
              <a:rPr lang="en-US" sz="3600" i="1">
                <a:ln w="0"/>
                <a:solidFill>
                  <a:schemeClr val="accent2"/>
                </a:solidFill>
                <a:effectLst>
                  <a:outerShdw blurRad="38100" dist="19050" dir="2700000" algn="tl" rotWithShape="0">
                    <a:schemeClr val="dk1">
                      <a:alpha val="40000"/>
                    </a:schemeClr>
                  </a:outerShdw>
                </a:effectLst>
                <a:latin typeface="Arial Nova" panose="020B0504020202020204" pitchFamily="34" charset="0"/>
              </a:rPr>
              <a:t>Agenda</a:t>
            </a:r>
            <a:r>
              <a:rPr lang="en-US" sz="3600">
                <a:ln w="0"/>
                <a:effectLst>
                  <a:outerShdw blurRad="38100" dist="19050" dir="2700000" algn="tl" rotWithShape="0">
                    <a:schemeClr val="dk1">
                      <a:alpha val="40000"/>
                    </a:schemeClr>
                  </a:outerShdw>
                </a:effectLst>
                <a:latin typeface="Arial Nova" panose="020B0504020202020204" pitchFamily="34" charset="0"/>
              </a:rPr>
              <a:t> </a:t>
            </a:r>
          </a:p>
        </p:txBody>
      </p:sp>
      <p:sp>
        <p:nvSpPr>
          <p:cNvPr id="9" name="TextBox 8">
            <a:extLst>
              <a:ext uri="{FF2B5EF4-FFF2-40B4-BE49-F238E27FC236}">
                <a16:creationId xmlns:a16="http://schemas.microsoft.com/office/drawing/2014/main" id="{284E9193-7C6F-4F9C-9EC0-DC6ED232D37F}"/>
              </a:ext>
            </a:extLst>
          </p:cNvPr>
          <p:cNvSpPr txBox="1"/>
          <p:nvPr/>
        </p:nvSpPr>
        <p:spPr>
          <a:xfrm>
            <a:off x="1247503" y="1413063"/>
            <a:ext cx="9914708" cy="5262979"/>
          </a:xfrm>
          <a:prstGeom prst="rect">
            <a:avLst/>
          </a:prstGeom>
          <a:noFill/>
        </p:spPr>
        <p:txBody>
          <a:bodyPr wrap="square" rtlCol="0">
            <a:spAutoFit/>
          </a:bodyPr>
          <a:lstStyle/>
          <a:p>
            <a:pPr marL="571500" indent="-571500">
              <a:spcBef>
                <a:spcPct val="20000"/>
              </a:spcBef>
              <a:buClr>
                <a:srgbClr val="0BD0D9"/>
              </a:buClr>
              <a:buSzPct val="95000"/>
              <a:buAutoNum type="romanUcPeriod"/>
              <a:defRPr/>
            </a:pPr>
            <a:r>
              <a:rPr lang="en-US" sz="2400" dirty="0">
                <a:solidFill>
                  <a:prstClr val="black"/>
                </a:solidFill>
                <a:latin typeface="Calibri"/>
              </a:rPr>
              <a:t>Welcome Remarks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schemeClr val="accent2"/>
                </a:solidFill>
                <a:effectLst/>
                <a:uLnTx/>
                <a:uFillTx/>
                <a:latin typeface="Calibri"/>
                <a:ea typeface="+mn-ea"/>
                <a:cs typeface="+mn-cs"/>
              </a:rPr>
              <a:t>Bienvenida</a:t>
            </a:r>
            <a:endParaRPr kumimoji="0" lang="en-US" sz="2400" b="0" i="0" u="none" strike="noStrike" kern="1200" cap="none" spc="0" normalizeH="0" baseline="0" noProof="0" dirty="0">
              <a:ln>
                <a:noFill/>
              </a:ln>
              <a:solidFill>
                <a:schemeClr val="accent2"/>
              </a:solidFill>
              <a:effectLst/>
              <a:uLnTx/>
              <a:uFillTx/>
              <a:latin typeface="Calibri"/>
              <a:ea typeface="+mn-ea"/>
              <a:cs typeface="+mn-cs"/>
            </a:endParaRPr>
          </a:p>
          <a:p>
            <a:pPr marL="1028700" lvl="1" indent="-571500">
              <a:spcBef>
                <a:spcPct val="20000"/>
              </a:spcBef>
              <a:buClr>
                <a:srgbClr val="0BD0D9"/>
              </a:buClr>
              <a:buSzPct val="95000"/>
              <a:buAutoNum type="alphaLcPeriod"/>
              <a:defRPr/>
            </a:pPr>
            <a:r>
              <a:rPr lang="en-US" sz="2400" dirty="0">
                <a:solidFill>
                  <a:prstClr val="black"/>
                </a:solidFill>
                <a:latin typeface="Calibri"/>
              </a:rPr>
              <a:t>Review Agenda// </a:t>
            </a:r>
            <a:r>
              <a:rPr lang="en-US" sz="2400" dirty="0">
                <a:solidFill>
                  <a:schemeClr val="accent2"/>
                </a:solidFill>
                <a:latin typeface="Calibri"/>
              </a:rPr>
              <a:t>Revision de la Agenda</a:t>
            </a:r>
          </a:p>
          <a:p>
            <a:pPr marL="1028700" lvl="1" indent="-571500">
              <a:spcBef>
                <a:spcPct val="20000"/>
              </a:spcBef>
              <a:buClr>
                <a:srgbClr val="0BD0D9"/>
              </a:buClr>
              <a:buSzPct val="95000"/>
              <a:buFont typeface="+mj-lt"/>
              <a:buAutoNum type="alphaLcPeriod"/>
              <a:defRPr/>
            </a:pPr>
            <a:r>
              <a:rPr lang="en-US" sz="2400" dirty="0">
                <a:solidFill>
                  <a:prstClr val="black"/>
                </a:solidFill>
                <a:latin typeface="Calibri"/>
              </a:rPr>
              <a:t>Roll call CSC members// </a:t>
            </a:r>
            <a:r>
              <a:rPr lang="en-US" sz="2400" dirty="0">
                <a:solidFill>
                  <a:schemeClr val="accent2"/>
                </a:solidFill>
                <a:latin typeface="Calibri"/>
              </a:rPr>
              <a:t>Lista de </a:t>
            </a:r>
            <a:r>
              <a:rPr lang="en-US" sz="2400" dirty="0" err="1">
                <a:solidFill>
                  <a:schemeClr val="accent2"/>
                </a:solidFill>
                <a:latin typeface="Calibri"/>
              </a:rPr>
              <a:t>asistencia</a:t>
            </a:r>
            <a:r>
              <a:rPr lang="en-US" sz="2400" dirty="0">
                <a:solidFill>
                  <a:schemeClr val="accent2"/>
                </a:solidFill>
                <a:latin typeface="Calibri"/>
              </a:rPr>
              <a:t> de </a:t>
            </a:r>
            <a:r>
              <a:rPr lang="en-US" sz="2400" dirty="0" err="1">
                <a:solidFill>
                  <a:schemeClr val="accent2"/>
                </a:solidFill>
                <a:latin typeface="Calibri"/>
              </a:rPr>
              <a:t>miembors</a:t>
            </a:r>
            <a:r>
              <a:rPr lang="en-US" sz="2400" dirty="0">
                <a:solidFill>
                  <a:schemeClr val="accent2"/>
                </a:solidFill>
                <a:latin typeface="Calibri"/>
              </a:rPr>
              <a:t> del </a:t>
            </a:r>
            <a:r>
              <a:rPr lang="en-US" sz="2400" dirty="0" err="1">
                <a:solidFill>
                  <a:schemeClr val="accent2"/>
                </a:solidFill>
                <a:latin typeface="Calibri"/>
              </a:rPr>
              <a:t>Comité</a:t>
            </a:r>
            <a:endParaRPr lang="en-US" sz="2400" dirty="0">
              <a:solidFill>
                <a:schemeClr val="accent2"/>
              </a:solidFill>
              <a:latin typeface="Calibri"/>
            </a:endParaRPr>
          </a:p>
          <a:p>
            <a:pPr marL="1028700" lvl="1" indent="-571500">
              <a:spcBef>
                <a:spcPct val="20000"/>
              </a:spcBef>
              <a:buClr>
                <a:srgbClr val="0BD0D9"/>
              </a:buClr>
              <a:buSzPct val="95000"/>
              <a:buFont typeface="+mj-lt"/>
              <a:buAutoNum type="alphaLcPeriod"/>
              <a:defRPr/>
            </a:pPr>
            <a:r>
              <a:rPr lang="en-US" sz="2400" dirty="0">
                <a:solidFill>
                  <a:prstClr val="black"/>
                </a:solidFill>
                <a:latin typeface="Calibri"/>
              </a:rPr>
              <a:t>General updates// </a:t>
            </a:r>
            <a:r>
              <a:rPr lang="en-US" sz="2400" dirty="0" err="1">
                <a:solidFill>
                  <a:schemeClr val="accent2"/>
                </a:solidFill>
                <a:latin typeface="Calibri"/>
              </a:rPr>
              <a:t>Actualizaciones</a:t>
            </a:r>
            <a:r>
              <a:rPr lang="en-US" sz="2400" dirty="0">
                <a:solidFill>
                  <a:schemeClr val="accent2"/>
                </a:solidFill>
                <a:latin typeface="Calibri"/>
              </a:rPr>
              <a:t> </a:t>
            </a:r>
            <a:r>
              <a:rPr lang="en-US" sz="2400" dirty="0" err="1">
                <a:solidFill>
                  <a:schemeClr val="accent2"/>
                </a:solidFill>
                <a:latin typeface="Calibri"/>
              </a:rPr>
              <a:t>generales</a:t>
            </a:r>
            <a:endParaRPr lang="en-US" sz="2400" dirty="0">
              <a:solidFill>
                <a:schemeClr val="accent2"/>
              </a:solidFill>
              <a:latin typeface="Calibri"/>
            </a:endParaRPr>
          </a:p>
          <a:p>
            <a:pPr marL="571500" indent="-571500">
              <a:spcBef>
                <a:spcPct val="20000"/>
              </a:spcBef>
              <a:buClr>
                <a:srgbClr val="0BD0D9"/>
              </a:buClr>
              <a:buSzPct val="95000"/>
              <a:buAutoNum type="romanUcPeriod"/>
              <a:defRPr/>
            </a:pPr>
            <a:r>
              <a:rPr lang="en-US" sz="2400" dirty="0">
                <a:solidFill>
                  <a:prstClr val="black"/>
                </a:solidFill>
                <a:latin typeface="Calibri"/>
              </a:rPr>
              <a:t>Community Boundaries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schemeClr val="accent2"/>
                </a:solidFill>
                <a:effectLst/>
                <a:uLnTx/>
                <a:uFillTx/>
                <a:latin typeface="Calibri"/>
                <a:ea typeface="+mn-ea"/>
                <a:cs typeface="+mn-cs"/>
              </a:rPr>
              <a:t>Límites</a:t>
            </a:r>
            <a:r>
              <a:rPr kumimoji="0" lang="en-US" sz="2400" b="0" i="0" u="none" strike="noStrike" kern="1200" cap="none" spc="0" normalizeH="0" baseline="0" noProof="0" dirty="0">
                <a:ln>
                  <a:noFill/>
                </a:ln>
                <a:solidFill>
                  <a:schemeClr val="accent2"/>
                </a:solidFill>
                <a:effectLst/>
                <a:uLnTx/>
                <a:uFillTx/>
                <a:latin typeface="Calibri"/>
                <a:ea typeface="+mn-ea"/>
                <a:cs typeface="+mn-cs"/>
              </a:rPr>
              <a:t> de la </a:t>
            </a:r>
            <a:r>
              <a:rPr kumimoji="0" lang="en-US" sz="2400" b="0" i="0" u="none" strike="noStrike" kern="1200" cap="none" spc="0" normalizeH="0" baseline="0" noProof="0" dirty="0" err="1">
                <a:ln>
                  <a:noFill/>
                </a:ln>
                <a:solidFill>
                  <a:schemeClr val="accent2"/>
                </a:solidFill>
                <a:effectLst/>
                <a:uLnTx/>
                <a:uFillTx/>
                <a:latin typeface="Calibri"/>
                <a:ea typeface="+mn-ea"/>
                <a:cs typeface="+mn-cs"/>
              </a:rPr>
              <a:t>Comunidad</a:t>
            </a:r>
            <a:endParaRPr kumimoji="0" lang="en-US" sz="2400" b="0" i="0" u="none" strike="noStrike" kern="1200" cap="none" spc="0" normalizeH="0" baseline="0" noProof="0" dirty="0">
              <a:ln>
                <a:noFill/>
              </a:ln>
              <a:solidFill>
                <a:schemeClr val="accent2"/>
              </a:solidFill>
              <a:effectLst/>
              <a:uLnTx/>
              <a:uFillTx/>
              <a:latin typeface="Calibri"/>
              <a:ea typeface="+mn-ea"/>
              <a:cs typeface="+mn-cs"/>
            </a:endParaRPr>
          </a:p>
          <a:p>
            <a:pPr marL="571500" indent="-571500">
              <a:spcBef>
                <a:spcPct val="20000"/>
              </a:spcBef>
              <a:buClr>
                <a:srgbClr val="0BD0D9"/>
              </a:buClr>
              <a:buSzPct val="95000"/>
              <a:buAutoNum type="romanUcPeriod"/>
              <a:defRPr/>
            </a:pPr>
            <a:r>
              <a:rPr lang="en-US" sz="2400" dirty="0">
                <a:solidFill>
                  <a:prstClr val="black"/>
                </a:solidFill>
                <a:latin typeface="Calibri"/>
              </a:rPr>
              <a:t>Air Quality 101// </a:t>
            </a:r>
            <a:r>
              <a:rPr lang="en-US" sz="2400" dirty="0" err="1">
                <a:solidFill>
                  <a:schemeClr val="accent2"/>
                </a:solidFill>
                <a:latin typeface="Calibri"/>
              </a:rPr>
              <a:t>Introducción</a:t>
            </a:r>
            <a:r>
              <a:rPr lang="en-US" sz="2400" dirty="0">
                <a:solidFill>
                  <a:schemeClr val="accent2"/>
                </a:solidFill>
                <a:latin typeface="Calibri"/>
              </a:rPr>
              <a:t> a la Calidad del Aire</a:t>
            </a:r>
          </a:p>
          <a:p>
            <a:pPr marL="571500" indent="-571500">
              <a:spcBef>
                <a:spcPct val="20000"/>
              </a:spcBef>
              <a:buClr>
                <a:srgbClr val="0BD0D9"/>
              </a:buClr>
              <a:buSzPct val="95000"/>
              <a:buAutoNum type="romanUcPeriod"/>
              <a:defRPr/>
            </a:pPr>
            <a:r>
              <a:rPr lang="en-US" sz="2400" dirty="0">
                <a:solidFill>
                  <a:prstClr val="black"/>
                </a:solidFill>
                <a:latin typeface="Calibri"/>
              </a:rPr>
              <a:t>Steering Committee Charter// </a:t>
            </a:r>
            <a:r>
              <a:rPr lang="en-US" sz="2400" dirty="0" err="1">
                <a:solidFill>
                  <a:schemeClr val="accent2"/>
                </a:solidFill>
                <a:latin typeface="Calibri"/>
              </a:rPr>
              <a:t>Estatuto</a:t>
            </a:r>
            <a:r>
              <a:rPr lang="en-US" sz="2400" dirty="0">
                <a:solidFill>
                  <a:schemeClr val="accent2"/>
                </a:solidFill>
                <a:latin typeface="Calibri"/>
              </a:rPr>
              <a:t> del </a:t>
            </a:r>
            <a:r>
              <a:rPr lang="en-US" sz="2400" dirty="0" err="1">
                <a:solidFill>
                  <a:schemeClr val="accent2"/>
                </a:solidFill>
                <a:latin typeface="Calibri"/>
              </a:rPr>
              <a:t>Comité</a:t>
            </a:r>
            <a:r>
              <a:rPr lang="en-US" sz="2400" dirty="0">
                <a:solidFill>
                  <a:schemeClr val="accent2"/>
                </a:solidFill>
                <a:latin typeface="Calibri"/>
              </a:rPr>
              <a:t> </a:t>
            </a:r>
            <a:r>
              <a:rPr lang="en-US" sz="2400" dirty="0" err="1">
                <a:solidFill>
                  <a:schemeClr val="accent2"/>
                </a:solidFill>
                <a:latin typeface="Calibri"/>
              </a:rPr>
              <a:t>Directivo</a:t>
            </a:r>
            <a:endParaRPr lang="en-US" sz="2400" dirty="0">
              <a:solidFill>
                <a:schemeClr val="accent2"/>
              </a:solidFill>
              <a:latin typeface="Calibri"/>
            </a:endParaRPr>
          </a:p>
          <a:p>
            <a:pPr marL="571500" indent="-571500">
              <a:spcBef>
                <a:spcPct val="20000"/>
              </a:spcBef>
              <a:buClr>
                <a:srgbClr val="0BD0D9"/>
              </a:buClr>
              <a:buSzPct val="95000"/>
              <a:buAutoNum type="romanUcPeriod"/>
              <a:defRPr/>
            </a:pPr>
            <a:r>
              <a:rPr lang="en-US" sz="2400" dirty="0">
                <a:solidFill>
                  <a:prstClr val="black"/>
                </a:solidFill>
                <a:latin typeface="Calibri"/>
              </a:rPr>
              <a:t>Public Comment// </a:t>
            </a:r>
            <a:r>
              <a:rPr lang="en-US" sz="2400" dirty="0" err="1">
                <a:solidFill>
                  <a:schemeClr val="accent2"/>
                </a:solidFill>
                <a:latin typeface="Calibri"/>
              </a:rPr>
              <a:t>Comentarios</a:t>
            </a:r>
            <a:r>
              <a:rPr lang="en-US" sz="2400" dirty="0">
                <a:solidFill>
                  <a:schemeClr val="accent2"/>
                </a:solidFill>
                <a:latin typeface="Calibri"/>
              </a:rPr>
              <a:t> </a:t>
            </a:r>
            <a:r>
              <a:rPr lang="en-US" sz="2400" dirty="0" err="1">
                <a:solidFill>
                  <a:schemeClr val="accent2"/>
                </a:solidFill>
                <a:latin typeface="Calibri"/>
              </a:rPr>
              <a:t>Publicos</a:t>
            </a:r>
            <a:endParaRPr lang="en-US" sz="2400" dirty="0">
              <a:solidFill>
                <a:schemeClr val="accent2"/>
              </a:solidFill>
              <a:latin typeface="Calibri"/>
            </a:endParaRPr>
          </a:p>
          <a:p>
            <a:pPr marL="1028700" lvl="1" indent="-571500">
              <a:spcBef>
                <a:spcPct val="20000"/>
              </a:spcBef>
              <a:buClr>
                <a:srgbClr val="0BD0D9"/>
              </a:buClr>
              <a:buSzPct val="95000"/>
              <a:buFont typeface="+mj-lt"/>
              <a:buAutoNum type="alphaLcPeriod"/>
              <a:defRPr/>
            </a:pPr>
            <a:r>
              <a:rPr kumimoji="0" lang="en-US" sz="2400" b="0" i="0" u="none" strike="noStrike" kern="1200" cap="none" spc="0" normalizeH="0" baseline="0" noProof="0" dirty="0">
                <a:ln>
                  <a:noFill/>
                </a:ln>
                <a:effectLst/>
                <a:uLnTx/>
                <a:uFillTx/>
                <a:latin typeface="Calibri"/>
                <a:ea typeface="+mn-ea"/>
                <a:cs typeface="+mn-cs"/>
              </a:rPr>
              <a:t>For </a:t>
            </a:r>
            <a:r>
              <a:rPr lang="en-US" sz="2400" dirty="0">
                <a:latin typeface="Calibri"/>
              </a:rPr>
              <a:t>items not on the agenda (3 minutes per speaker)// </a:t>
            </a:r>
            <a:r>
              <a:rPr lang="en-US" sz="2400" dirty="0">
                <a:solidFill>
                  <a:schemeClr val="accent2"/>
                </a:solidFill>
                <a:latin typeface="Calibri"/>
              </a:rPr>
              <a:t>Para puntos no </a:t>
            </a:r>
            <a:r>
              <a:rPr lang="en-US" sz="2400" dirty="0" err="1">
                <a:solidFill>
                  <a:schemeClr val="accent2"/>
                </a:solidFill>
                <a:latin typeface="Calibri"/>
              </a:rPr>
              <a:t>incluídos</a:t>
            </a:r>
            <a:r>
              <a:rPr lang="en-US" sz="2400" dirty="0">
                <a:solidFill>
                  <a:schemeClr val="accent2"/>
                </a:solidFill>
                <a:latin typeface="Calibri"/>
              </a:rPr>
              <a:t> </a:t>
            </a:r>
            <a:r>
              <a:rPr lang="en-US" sz="2400" dirty="0" err="1">
                <a:solidFill>
                  <a:schemeClr val="accent2"/>
                </a:solidFill>
                <a:latin typeface="Calibri"/>
              </a:rPr>
              <a:t>en</a:t>
            </a:r>
            <a:r>
              <a:rPr lang="en-US" sz="2400" dirty="0">
                <a:solidFill>
                  <a:schemeClr val="accent2"/>
                </a:solidFill>
                <a:latin typeface="Calibri"/>
              </a:rPr>
              <a:t> la agenda (3 </a:t>
            </a:r>
            <a:r>
              <a:rPr lang="en-US" sz="2400" dirty="0" err="1">
                <a:solidFill>
                  <a:schemeClr val="accent2"/>
                </a:solidFill>
                <a:latin typeface="Calibri"/>
              </a:rPr>
              <a:t>minutos</a:t>
            </a:r>
            <a:r>
              <a:rPr lang="en-US" sz="2400" dirty="0">
                <a:solidFill>
                  <a:schemeClr val="accent2"/>
                </a:solidFill>
                <a:latin typeface="Calibri"/>
              </a:rPr>
              <a:t> por </a:t>
            </a:r>
            <a:r>
              <a:rPr lang="en-US" sz="2400" dirty="0" err="1">
                <a:solidFill>
                  <a:schemeClr val="accent2"/>
                </a:solidFill>
                <a:latin typeface="Calibri"/>
              </a:rPr>
              <a:t>participante</a:t>
            </a:r>
            <a:r>
              <a:rPr lang="en-US" sz="2400" dirty="0">
                <a:solidFill>
                  <a:schemeClr val="accent2"/>
                </a:solidFill>
                <a:latin typeface="Calibri"/>
              </a:rPr>
              <a:t>)</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571500" indent="-571500">
              <a:spcBef>
                <a:spcPct val="20000"/>
              </a:spcBef>
              <a:buClr>
                <a:srgbClr val="0BD0D9"/>
              </a:buClr>
              <a:buSzPct val="95000"/>
              <a:buAutoNum type="romanUcPeriod"/>
              <a:defRPr/>
            </a:pPr>
            <a:r>
              <a:rPr lang="en-US" sz="2400" dirty="0">
                <a:solidFill>
                  <a:prstClr val="black"/>
                </a:solidFill>
                <a:latin typeface="Calibri"/>
              </a:rPr>
              <a:t>Closing Remarks// </a:t>
            </a:r>
            <a:r>
              <a:rPr lang="en-US" sz="2400" dirty="0" err="1">
                <a:solidFill>
                  <a:schemeClr val="accent2"/>
                </a:solidFill>
                <a:latin typeface="Calibri"/>
              </a:rPr>
              <a:t>Mensaje</a:t>
            </a:r>
            <a:r>
              <a:rPr lang="en-US" sz="2400" dirty="0">
                <a:solidFill>
                  <a:schemeClr val="accent2"/>
                </a:solidFill>
                <a:latin typeface="Calibri"/>
              </a:rPr>
              <a:t> de </a:t>
            </a:r>
            <a:r>
              <a:rPr lang="en-US" sz="2400" dirty="0" err="1">
                <a:solidFill>
                  <a:schemeClr val="accent2"/>
                </a:solidFill>
                <a:latin typeface="Calibri"/>
              </a:rPr>
              <a:t>Cierre</a:t>
            </a:r>
            <a:endParaRPr lang="en-US" sz="2400" dirty="0">
              <a:solidFill>
                <a:schemeClr val="accent2"/>
              </a:solidFill>
              <a:latin typeface="Calibri"/>
            </a:endParaRPr>
          </a:p>
          <a:p>
            <a:pPr marL="571500" indent="-571500">
              <a:spcBef>
                <a:spcPct val="20000"/>
              </a:spcBef>
              <a:buClr>
                <a:srgbClr val="0BD0D9"/>
              </a:buClr>
              <a:buSzPct val="95000"/>
              <a:buAutoNum type="romanUcPeriod"/>
              <a:defRPr/>
            </a:pPr>
            <a:r>
              <a:rPr lang="en-US" sz="2400" dirty="0">
                <a:solidFill>
                  <a:prstClr val="black"/>
                </a:solidFill>
                <a:latin typeface="Calibri"/>
              </a:rPr>
              <a:t>Adjourn// </a:t>
            </a:r>
            <a:r>
              <a:rPr lang="en-US" sz="2400" dirty="0" err="1">
                <a:solidFill>
                  <a:schemeClr val="accent2"/>
                </a:solidFill>
                <a:latin typeface="Calibri"/>
              </a:rPr>
              <a:t>Cierre</a:t>
            </a:r>
            <a:r>
              <a:rPr lang="en-US" sz="2400" dirty="0">
                <a:solidFill>
                  <a:schemeClr val="accent2"/>
                </a:solidFill>
                <a:latin typeface="Calibri"/>
              </a:rPr>
              <a:t> de </a:t>
            </a:r>
            <a:r>
              <a:rPr lang="en-US" sz="2400" dirty="0" err="1">
                <a:solidFill>
                  <a:schemeClr val="accent2"/>
                </a:solidFill>
                <a:latin typeface="Calibri"/>
              </a:rPr>
              <a:t>Reunión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003579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2">
                <a:lumMod val="40000"/>
                <a:lumOff val="60000"/>
              </a:schemeClr>
            </a:gs>
            <a:gs pos="51000">
              <a:schemeClr val="bg2">
                <a:tint val="97000"/>
                <a:hueMod val="92000"/>
                <a:satMod val="169000"/>
                <a:lumMod val="164000"/>
              </a:schemeClr>
            </a:gs>
            <a:gs pos="100000">
              <a:schemeClr val="accent6">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D00E-6607-4124-B8A0-B321E46C55F4}"/>
              </a:ext>
            </a:extLst>
          </p:cNvPr>
          <p:cNvSpPr>
            <a:spLocks noGrp="1"/>
          </p:cNvSpPr>
          <p:nvPr>
            <p:ph type="ctrTitle"/>
          </p:nvPr>
        </p:nvSpPr>
        <p:spPr>
          <a:xfrm>
            <a:off x="1012403" y="1148900"/>
            <a:ext cx="8205696" cy="2842688"/>
          </a:xfrm>
        </p:spPr>
        <p:txBody>
          <a:bodyPr>
            <a:noAutofit/>
            <a:scene3d>
              <a:camera prst="orthographicFront"/>
              <a:lightRig rig="soft" dir="t">
                <a:rot lat="0" lon="0" rev="15600000"/>
              </a:lightRig>
            </a:scene3d>
            <a:sp3d extrusionH="57150" prstMaterial="softEdge">
              <a:bevelT w="25400" h="38100"/>
            </a:sp3d>
          </a:bodyPr>
          <a:lstStyle/>
          <a:p>
            <a:pPr>
              <a:spcBef>
                <a:spcPct val="20000"/>
              </a:spcBef>
              <a:buClr>
                <a:srgbClr val="0BD0D9"/>
              </a:buClr>
              <a:buSzPct val="95000"/>
              <a:defRPr/>
            </a:pPr>
            <a:r>
              <a:rPr lang="en-US" sz="4800" dirty="0">
                <a:solidFill>
                  <a:prstClr val="black"/>
                </a:solidFill>
                <a:latin typeface="Calibri"/>
              </a:rPr>
              <a:t>II. Community Boundaries</a:t>
            </a:r>
            <a:br>
              <a:rPr lang="en-US" sz="4800" dirty="0">
                <a:solidFill>
                  <a:prstClr val="black"/>
                </a:solidFill>
                <a:latin typeface="Calibri"/>
                <a:ea typeface="+mn-ea"/>
                <a:cs typeface="+mn-cs"/>
              </a:rPr>
            </a:br>
            <a:r>
              <a:rPr kumimoji="0" lang="en-US" sz="4800" b="0" i="0" u="none" strike="noStrike" kern="1200" cap="none" spc="0" normalizeH="0" baseline="0" noProof="0" dirty="0" err="1">
                <a:ln>
                  <a:noFill/>
                </a:ln>
                <a:solidFill>
                  <a:schemeClr val="accent2"/>
                </a:solidFill>
                <a:effectLst/>
                <a:uLnTx/>
                <a:uFillTx/>
                <a:latin typeface="Calibri"/>
                <a:ea typeface="+mn-ea"/>
                <a:cs typeface="+mn-cs"/>
              </a:rPr>
              <a:t>Límites</a:t>
            </a:r>
            <a:r>
              <a:rPr kumimoji="0" lang="en-US" sz="4800" b="0" i="0" u="none" strike="noStrike" kern="1200" cap="none" spc="0" normalizeH="0" baseline="0" noProof="0" dirty="0">
                <a:ln>
                  <a:noFill/>
                </a:ln>
                <a:solidFill>
                  <a:schemeClr val="accent2"/>
                </a:solidFill>
                <a:effectLst/>
                <a:uLnTx/>
                <a:uFillTx/>
                <a:latin typeface="Calibri"/>
                <a:ea typeface="+mn-ea"/>
                <a:cs typeface="+mn-cs"/>
              </a:rPr>
              <a:t> de la </a:t>
            </a:r>
            <a:r>
              <a:rPr kumimoji="0" lang="en-US" sz="4800" b="0" i="0" u="none" strike="noStrike" kern="1200" cap="none" spc="0" normalizeH="0" baseline="0" noProof="0" dirty="0" err="1">
                <a:ln>
                  <a:noFill/>
                </a:ln>
                <a:solidFill>
                  <a:schemeClr val="accent2"/>
                </a:solidFill>
                <a:effectLst/>
                <a:uLnTx/>
                <a:uFillTx/>
                <a:latin typeface="Calibri"/>
                <a:ea typeface="+mn-ea"/>
                <a:cs typeface="+mn-cs"/>
              </a:rPr>
              <a:t>Comunidad</a:t>
            </a:r>
            <a:endParaRPr kumimoji="0" lang="en-US" sz="4800" b="0" i="0" u="none" strike="noStrike" kern="1200" cap="none" spc="0" normalizeH="0" baseline="0" noProof="0" dirty="0">
              <a:ln>
                <a:noFill/>
              </a:ln>
              <a:solidFill>
                <a:schemeClr val="accent2"/>
              </a:solidFill>
              <a:effectLst/>
              <a:uLnTx/>
              <a:uFillTx/>
              <a:latin typeface="Calibri"/>
              <a:ea typeface="+mn-ea"/>
              <a:cs typeface="+mn-cs"/>
            </a:endParaRPr>
          </a:p>
        </p:txBody>
      </p:sp>
    </p:spTree>
    <p:extLst>
      <p:ext uri="{BB962C8B-B14F-4D97-AF65-F5344CB8AC3E}">
        <p14:creationId xmlns:p14="http://schemas.microsoft.com/office/powerpoint/2010/main" val="285800100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2">
                <a:lumMod val="40000"/>
                <a:lumOff val="60000"/>
              </a:schemeClr>
            </a:gs>
            <a:gs pos="51000">
              <a:schemeClr val="bg2">
                <a:tint val="97000"/>
                <a:hueMod val="92000"/>
                <a:satMod val="169000"/>
                <a:lumMod val="164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857A75C-E600-4AC6-91A7-B9C0471F3099}"/>
              </a:ext>
            </a:extLst>
          </p:cNvPr>
          <p:cNvSpPr txBox="1"/>
          <p:nvPr/>
        </p:nvSpPr>
        <p:spPr>
          <a:xfrm>
            <a:off x="1201783" y="248194"/>
            <a:ext cx="10006148" cy="1200329"/>
          </a:xfrm>
          <a:prstGeom prst="rect">
            <a:avLst/>
          </a:prstGeom>
          <a:noFill/>
        </p:spPr>
        <p:txBody>
          <a:bodyPr wrap="square" rtlCol="0">
            <a:spAutoFit/>
          </a:bodyPr>
          <a:lstStyle/>
          <a:p>
            <a:pPr algn="ctr"/>
            <a:r>
              <a:rPr lang="en-US" sz="3600">
                <a:ln w="0"/>
                <a:effectLst>
                  <a:outerShdw blurRad="38100" dist="19050" dir="2700000" algn="tl" rotWithShape="0">
                    <a:schemeClr val="dk1">
                      <a:alpha val="40000"/>
                    </a:schemeClr>
                  </a:outerShdw>
                </a:effectLst>
                <a:latin typeface="Arial Nova" panose="020B0504020202020204" pitchFamily="34" charset="0"/>
              </a:rPr>
              <a:t>Air Quality Research// </a:t>
            </a:r>
            <a:r>
              <a:rPr lang="es-ES" sz="3600" i="1">
                <a:ln w="0"/>
                <a:solidFill>
                  <a:schemeClr val="accent2"/>
                </a:solidFill>
                <a:effectLst>
                  <a:outerShdw blurRad="38100" dist="19050" dir="2700000" algn="tl" rotWithShape="0">
                    <a:schemeClr val="dk1">
                      <a:alpha val="40000"/>
                    </a:schemeClr>
                  </a:outerShdw>
                </a:effectLst>
                <a:latin typeface="Arial Nova" panose="020B0504020202020204" pitchFamily="34" charset="0"/>
              </a:rPr>
              <a:t>Investigación de la calidad del aire</a:t>
            </a:r>
            <a:r>
              <a:rPr lang="en-US" sz="3600" i="1">
                <a:ln w="0"/>
                <a:solidFill>
                  <a:schemeClr val="accent2"/>
                </a:solidFill>
                <a:effectLst>
                  <a:outerShdw blurRad="38100" dist="19050" dir="2700000" algn="tl" rotWithShape="0">
                    <a:schemeClr val="dk1">
                      <a:alpha val="40000"/>
                    </a:schemeClr>
                  </a:outerShdw>
                </a:effectLst>
                <a:latin typeface="Arial Nova" panose="020B0504020202020204" pitchFamily="34" charset="0"/>
              </a:rPr>
              <a:t> </a:t>
            </a:r>
          </a:p>
        </p:txBody>
      </p:sp>
      <p:sp>
        <p:nvSpPr>
          <p:cNvPr id="9" name="TextBox 8">
            <a:extLst>
              <a:ext uri="{FF2B5EF4-FFF2-40B4-BE49-F238E27FC236}">
                <a16:creationId xmlns:a16="http://schemas.microsoft.com/office/drawing/2014/main" id="{284E9193-7C6F-4F9C-9EC0-DC6ED232D37F}"/>
              </a:ext>
            </a:extLst>
          </p:cNvPr>
          <p:cNvSpPr txBox="1"/>
          <p:nvPr/>
        </p:nvSpPr>
        <p:spPr>
          <a:xfrm>
            <a:off x="1003142" y="1677751"/>
            <a:ext cx="10185715" cy="3933384"/>
          </a:xfrm>
          <a:prstGeom prst="rect">
            <a:avLst/>
          </a:prstGeom>
          <a:noFill/>
        </p:spPr>
        <p:txBody>
          <a:bodyPr wrap="square" rtlCol="0">
            <a:spAutoFit/>
          </a:bodyPr>
          <a:lstStyle/>
          <a:p>
            <a:pPr marL="274320" indent="-274320">
              <a:spcBef>
                <a:spcPct val="20000"/>
              </a:spcBef>
              <a:buClr>
                <a:srgbClr val="0BD0D9"/>
              </a:buClr>
              <a:buSzPct val="95000"/>
              <a:buFont typeface="Wingdings" panose="05000000000000000000" pitchFamily="2" charset="2"/>
              <a:buChar char="Ø"/>
              <a:defRPr/>
            </a:pPr>
            <a:r>
              <a:rPr lang="en-US" sz="2800">
                <a:solidFill>
                  <a:prstClr val="black"/>
                </a:solidFill>
                <a:latin typeface="Calibri"/>
              </a:rPr>
              <a:t>Partnering with CARB and local community organizations to obtain more comprehensive data// </a:t>
            </a:r>
            <a:r>
              <a:rPr lang="es-ES" sz="2800" i="1">
                <a:solidFill>
                  <a:schemeClr val="accent2"/>
                </a:solidFill>
                <a:latin typeface="Calibri"/>
              </a:rPr>
              <a:t>Asociarse con organizaciones comunitarias locales para obtener datos más completos</a:t>
            </a:r>
            <a:endParaRPr lang="en-US" sz="1200">
              <a:solidFill>
                <a:schemeClr val="accent2"/>
              </a:solidFill>
              <a:latin typeface="Calibri"/>
            </a:endParaRPr>
          </a:p>
          <a:p>
            <a:pPr marL="274320" indent="-274320">
              <a:spcBef>
                <a:spcPct val="20000"/>
              </a:spcBef>
              <a:buClr>
                <a:srgbClr val="0BD0D9"/>
              </a:buClr>
              <a:buSzPct val="95000"/>
              <a:buFont typeface="Wingdings" panose="05000000000000000000" pitchFamily="2" charset="2"/>
              <a:buChar char="Ø"/>
              <a:defRPr/>
            </a:pPr>
            <a:r>
              <a:rPr lang="en-US" sz="2800">
                <a:solidFill>
                  <a:prstClr val="black"/>
                </a:solidFill>
                <a:latin typeface="Calibri"/>
              </a:rPr>
              <a:t>Air monitoring sites were placed to measure air quality// </a:t>
            </a:r>
            <a:r>
              <a:rPr lang="es-ES" sz="2800" i="1">
                <a:solidFill>
                  <a:schemeClr val="accent2"/>
                </a:solidFill>
                <a:latin typeface="Calibri"/>
              </a:rPr>
              <a:t>Se colocaron sitios de monitoreo del aire para medir la calidad del aire</a:t>
            </a:r>
            <a:endParaRPr kumimoji="0" lang="en-US" sz="1200" b="0" i="0" u="none" strike="noStrike" kern="1200" cap="none" spc="0" normalizeH="0" baseline="0" noProof="0">
              <a:ln>
                <a:noFill/>
              </a:ln>
              <a:solidFill>
                <a:schemeClr val="accent2"/>
              </a:solidFill>
              <a:effectLst/>
              <a:uLnTx/>
              <a:uFillTx/>
              <a:latin typeface="Calibri"/>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panose="05000000000000000000" pitchFamily="2" charset="2"/>
              <a:buChar char="Ø"/>
              <a:tabLst/>
              <a:defRPr/>
            </a:pPr>
            <a:r>
              <a:rPr lang="en-US" sz="2800">
                <a:solidFill>
                  <a:prstClr val="black"/>
                </a:solidFill>
                <a:latin typeface="Calibri"/>
              </a:rPr>
              <a:t>Community demographics and pollution burden were analyzed// </a:t>
            </a:r>
            <a:r>
              <a:rPr lang="es-ES" sz="2800" i="1">
                <a:solidFill>
                  <a:schemeClr val="accent2"/>
                </a:solidFill>
                <a:latin typeface="Calibri"/>
              </a:rPr>
              <a:t>Se analizó la información demográfica y la carga de contaminación a la comunidad</a:t>
            </a:r>
            <a:r>
              <a:rPr lang="en-US" sz="2800" i="1">
                <a:solidFill>
                  <a:schemeClr val="accent2"/>
                </a:solidFill>
                <a:latin typeface="Calibri"/>
              </a:rPr>
              <a:t> </a:t>
            </a:r>
            <a:endParaRPr kumimoji="0" lang="en-US" sz="2800" b="0" i="1" u="none" strike="noStrike" kern="1200" cap="none" spc="0" normalizeH="0" baseline="0" noProof="0">
              <a:ln>
                <a:noFill/>
              </a:ln>
              <a:solidFill>
                <a:schemeClr val="accent2"/>
              </a:solidFill>
              <a:effectLst/>
              <a:uLnTx/>
              <a:uFillTx/>
              <a:latin typeface="Calibri"/>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panose="05000000000000000000" pitchFamily="2" charset="2"/>
              <a:buChar char="Ø"/>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72272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2">
                <a:lumMod val="40000"/>
                <a:lumOff val="60000"/>
              </a:schemeClr>
            </a:gs>
            <a:gs pos="51000">
              <a:schemeClr val="bg2">
                <a:tint val="97000"/>
                <a:hueMod val="92000"/>
                <a:satMod val="169000"/>
                <a:lumMod val="164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0AEE86-D56D-4674-96EC-95304C4380A9}"/>
              </a:ext>
            </a:extLst>
          </p:cNvPr>
          <p:cNvPicPr>
            <a:picLocks noChangeAspect="1"/>
          </p:cNvPicPr>
          <p:nvPr/>
        </p:nvPicPr>
        <p:blipFill rotWithShape="1">
          <a:blip r:embed="rId4"/>
          <a:srcRect t="10043"/>
          <a:stretch/>
        </p:blipFill>
        <p:spPr>
          <a:xfrm>
            <a:off x="1844263" y="581891"/>
            <a:ext cx="10337131" cy="2556164"/>
          </a:xfrm>
          <a:prstGeom prst="rect">
            <a:avLst/>
          </a:prstGeom>
        </p:spPr>
      </p:pic>
      <p:sp>
        <p:nvSpPr>
          <p:cNvPr id="9" name="TextBox 8">
            <a:extLst>
              <a:ext uri="{FF2B5EF4-FFF2-40B4-BE49-F238E27FC236}">
                <a16:creationId xmlns:a16="http://schemas.microsoft.com/office/drawing/2014/main" id="{71B0250A-F353-471C-86C7-9FE6763E8D15}"/>
              </a:ext>
            </a:extLst>
          </p:cNvPr>
          <p:cNvSpPr txBox="1"/>
          <p:nvPr/>
        </p:nvSpPr>
        <p:spPr>
          <a:xfrm>
            <a:off x="10606" y="1111827"/>
            <a:ext cx="1749569" cy="1323439"/>
          </a:xfrm>
          <a:prstGeom prst="rect">
            <a:avLst/>
          </a:prstGeom>
          <a:noFill/>
        </p:spPr>
        <p:txBody>
          <a:bodyPr wrap="square" rtlCol="0">
            <a:spAutoFit/>
          </a:bodyPr>
          <a:lstStyle/>
          <a:p>
            <a:r>
              <a:rPr lang="en-US" sz="2000"/>
              <a:t>Pollution</a:t>
            </a:r>
          </a:p>
          <a:p>
            <a:r>
              <a:rPr lang="en-US" sz="2000"/>
              <a:t>Burden// </a:t>
            </a:r>
            <a:r>
              <a:rPr lang="en-US" sz="2000">
                <a:solidFill>
                  <a:schemeClr val="accent2"/>
                </a:solidFill>
              </a:rPr>
              <a:t>Carga de </a:t>
            </a:r>
            <a:r>
              <a:rPr lang="en-US" sz="2000" err="1">
                <a:solidFill>
                  <a:schemeClr val="accent2"/>
                </a:solidFill>
              </a:rPr>
              <a:t>Contaminación</a:t>
            </a:r>
            <a:endParaRPr lang="en-US" sz="2000">
              <a:solidFill>
                <a:schemeClr val="accent2"/>
              </a:solidFill>
            </a:endParaRPr>
          </a:p>
        </p:txBody>
      </p:sp>
      <p:sp>
        <p:nvSpPr>
          <p:cNvPr id="10" name="TextBox 9">
            <a:extLst>
              <a:ext uri="{FF2B5EF4-FFF2-40B4-BE49-F238E27FC236}">
                <a16:creationId xmlns:a16="http://schemas.microsoft.com/office/drawing/2014/main" id="{83B4D49F-A6F2-47C3-99A6-05BA2641F5BA}"/>
              </a:ext>
            </a:extLst>
          </p:cNvPr>
          <p:cNvSpPr txBox="1"/>
          <p:nvPr/>
        </p:nvSpPr>
        <p:spPr>
          <a:xfrm>
            <a:off x="-1" y="3913793"/>
            <a:ext cx="1922319" cy="1323439"/>
          </a:xfrm>
          <a:prstGeom prst="rect">
            <a:avLst/>
          </a:prstGeom>
          <a:noFill/>
        </p:spPr>
        <p:txBody>
          <a:bodyPr wrap="square" rtlCol="0">
            <a:spAutoFit/>
          </a:bodyPr>
          <a:lstStyle/>
          <a:p>
            <a:r>
              <a:rPr lang="en-US" sz="2000"/>
              <a:t>Population Characteristics// </a:t>
            </a:r>
            <a:r>
              <a:rPr lang="en-US" sz="2000" err="1">
                <a:solidFill>
                  <a:schemeClr val="accent2"/>
                </a:solidFill>
              </a:rPr>
              <a:t>Características</a:t>
            </a:r>
            <a:r>
              <a:rPr lang="en-US" sz="2000">
                <a:solidFill>
                  <a:schemeClr val="accent2"/>
                </a:solidFill>
              </a:rPr>
              <a:t> de la Población</a:t>
            </a:r>
          </a:p>
        </p:txBody>
      </p:sp>
      <p:pic>
        <p:nvPicPr>
          <p:cNvPr id="14" name="Picture 13">
            <a:extLst>
              <a:ext uri="{FF2B5EF4-FFF2-40B4-BE49-F238E27FC236}">
                <a16:creationId xmlns:a16="http://schemas.microsoft.com/office/drawing/2014/main" id="{3E4C161F-0485-4626-AF97-C5CC978E13BE}"/>
              </a:ext>
            </a:extLst>
          </p:cNvPr>
          <p:cNvPicPr>
            <a:picLocks noChangeAspect="1"/>
          </p:cNvPicPr>
          <p:nvPr/>
        </p:nvPicPr>
        <p:blipFill>
          <a:blip r:embed="rId5"/>
          <a:stretch>
            <a:fillRect/>
          </a:stretch>
        </p:blipFill>
        <p:spPr>
          <a:xfrm>
            <a:off x="1843087" y="3586157"/>
            <a:ext cx="10358630" cy="2679556"/>
          </a:xfrm>
          <a:prstGeom prst="rect">
            <a:avLst/>
          </a:prstGeom>
        </p:spPr>
      </p:pic>
      <p:pic>
        <p:nvPicPr>
          <p:cNvPr id="12" name="Picture 11">
            <a:extLst>
              <a:ext uri="{FF2B5EF4-FFF2-40B4-BE49-F238E27FC236}">
                <a16:creationId xmlns:a16="http://schemas.microsoft.com/office/drawing/2014/main" id="{F10081F1-D6E2-48AF-B920-44DBA9813427}"/>
              </a:ext>
            </a:extLst>
          </p:cNvPr>
          <p:cNvPicPr>
            <a:picLocks noChangeAspect="1"/>
          </p:cNvPicPr>
          <p:nvPr/>
        </p:nvPicPr>
        <p:blipFill rotWithShape="1">
          <a:blip r:embed="rId6"/>
          <a:srcRect l="5061" r="2315"/>
          <a:stretch/>
        </p:blipFill>
        <p:spPr>
          <a:xfrm>
            <a:off x="11286044" y="3945077"/>
            <a:ext cx="935182" cy="1876425"/>
          </a:xfrm>
          <a:prstGeom prst="rect">
            <a:avLst/>
          </a:prstGeom>
        </p:spPr>
      </p:pic>
      <p:pic>
        <p:nvPicPr>
          <p:cNvPr id="16" name="Picture 15">
            <a:extLst>
              <a:ext uri="{FF2B5EF4-FFF2-40B4-BE49-F238E27FC236}">
                <a16:creationId xmlns:a16="http://schemas.microsoft.com/office/drawing/2014/main" id="{0DF724AA-314F-418E-9290-6E6C64A2CB9D}"/>
              </a:ext>
            </a:extLst>
          </p:cNvPr>
          <p:cNvPicPr>
            <a:picLocks noChangeAspect="1"/>
          </p:cNvPicPr>
          <p:nvPr/>
        </p:nvPicPr>
        <p:blipFill>
          <a:blip r:embed="rId7"/>
          <a:stretch>
            <a:fillRect/>
          </a:stretch>
        </p:blipFill>
        <p:spPr>
          <a:xfrm>
            <a:off x="11286044" y="940810"/>
            <a:ext cx="895350" cy="1838325"/>
          </a:xfrm>
          <a:prstGeom prst="rect">
            <a:avLst/>
          </a:prstGeom>
        </p:spPr>
      </p:pic>
    </p:spTree>
    <p:extLst>
      <p:ext uri="{BB962C8B-B14F-4D97-AF65-F5344CB8AC3E}">
        <p14:creationId xmlns:p14="http://schemas.microsoft.com/office/powerpoint/2010/main" val="173720221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2">
                <a:lumMod val="40000"/>
                <a:lumOff val="60000"/>
              </a:schemeClr>
            </a:gs>
            <a:gs pos="51000">
              <a:schemeClr val="bg2">
                <a:tint val="97000"/>
                <a:hueMod val="92000"/>
                <a:satMod val="169000"/>
                <a:lumMod val="164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456D-4512-401C-8B34-7F84DCE5061B}"/>
              </a:ext>
            </a:extLst>
          </p:cNvPr>
          <p:cNvSpPr>
            <a:spLocks noGrp="1"/>
          </p:cNvSpPr>
          <p:nvPr>
            <p:ph type="title"/>
          </p:nvPr>
        </p:nvSpPr>
        <p:spPr/>
        <p:txBody>
          <a:bodyPr/>
          <a:lstStyle/>
          <a:p>
            <a:r>
              <a:rPr lang="en-US"/>
              <a:t>Community Boundaries// </a:t>
            </a:r>
            <a:r>
              <a:rPr lang="en-US" err="1">
                <a:solidFill>
                  <a:schemeClr val="accent2"/>
                </a:solidFill>
              </a:rPr>
              <a:t>Limites</a:t>
            </a:r>
            <a:r>
              <a:rPr lang="en-US">
                <a:solidFill>
                  <a:schemeClr val="accent2"/>
                </a:solidFill>
              </a:rPr>
              <a:t> de la </a:t>
            </a:r>
            <a:r>
              <a:rPr lang="en-US" err="1">
                <a:solidFill>
                  <a:schemeClr val="accent2"/>
                </a:solidFill>
              </a:rPr>
              <a:t>Comunidad</a:t>
            </a:r>
            <a:endParaRPr lang="en-US"/>
          </a:p>
        </p:txBody>
      </p:sp>
      <p:pic>
        <p:nvPicPr>
          <p:cNvPr id="6" name="Picture 5">
            <a:extLst>
              <a:ext uri="{FF2B5EF4-FFF2-40B4-BE49-F238E27FC236}">
                <a16:creationId xmlns:a16="http://schemas.microsoft.com/office/drawing/2014/main" id="{48553F5E-6232-428D-8AE6-21008EB6428A}"/>
              </a:ext>
            </a:extLst>
          </p:cNvPr>
          <p:cNvPicPr>
            <a:picLocks noChangeAspect="1"/>
          </p:cNvPicPr>
          <p:nvPr/>
        </p:nvPicPr>
        <p:blipFill>
          <a:blip r:embed="rId3"/>
          <a:stretch>
            <a:fillRect/>
          </a:stretch>
        </p:blipFill>
        <p:spPr>
          <a:xfrm>
            <a:off x="0" y="2311270"/>
            <a:ext cx="12192000" cy="2713441"/>
          </a:xfrm>
          <a:prstGeom prst="rect">
            <a:avLst/>
          </a:prstGeom>
        </p:spPr>
      </p:pic>
    </p:spTree>
    <p:extLst>
      <p:ext uri="{BB962C8B-B14F-4D97-AF65-F5344CB8AC3E}">
        <p14:creationId xmlns:p14="http://schemas.microsoft.com/office/powerpoint/2010/main" val="36108179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EB1D796E23F542986FE04EF8D9F867" ma:contentTypeVersion="11" ma:contentTypeDescription="Create a new document." ma:contentTypeScope="" ma:versionID="c313a99f50a20ca5a47fc5063620b8c8">
  <xsd:schema xmlns:xsd="http://www.w3.org/2001/XMLSchema" xmlns:xs="http://www.w3.org/2001/XMLSchema" xmlns:p="http://schemas.microsoft.com/office/2006/metadata/properties" xmlns:ns2="b2ec63bd-98a3-45ba-833b-fa0d41ac61af" xmlns:ns3="c1dc5ad5-337b-4d66-a194-b33a7344dd5f" targetNamespace="http://schemas.microsoft.com/office/2006/metadata/properties" ma:root="true" ma:fieldsID="deae74f5a63aa04222d2293dba579ea7" ns2:_="" ns3:_="">
    <xsd:import namespace="b2ec63bd-98a3-45ba-833b-fa0d41ac61af"/>
    <xsd:import namespace="c1dc5ad5-337b-4d66-a194-b33a7344dd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c63bd-98a3-45ba-833b-fa0d41ac61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c5ad5-337b-4d66-a194-b33a7344dd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5B728C-02C3-4628-9182-F99B21BA3BB6}">
  <ds:schemaRefs>
    <ds:schemaRef ds:uri="b2ec63bd-98a3-45ba-833b-fa0d41ac61af"/>
    <ds:schemaRef ds:uri="c1dc5ad5-337b-4d66-a194-b33a7344dd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0EE128-3A38-4BE1-B8B2-66A16468B9A7}">
  <ds:schemaRefs>
    <ds:schemaRef ds:uri="http://schemas.microsoft.com/sharepoint/v3/contenttype/forms"/>
  </ds:schemaRefs>
</ds:datastoreItem>
</file>

<file path=customXml/itemProps3.xml><?xml version="1.0" encoding="utf-8"?>
<ds:datastoreItem xmlns:ds="http://schemas.openxmlformats.org/officeDocument/2006/customXml" ds:itemID="{D65F2C0E-BC03-4CFD-9A76-CC668245D98C}">
  <ds:schemaRefs>
    <ds:schemaRef ds:uri="b2ec63bd-98a3-45ba-833b-fa0d41ac61af"/>
    <ds:schemaRef ds:uri="http://schemas.microsoft.com/office/infopath/2007/PartnerControls"/>
    <ds:schemaRef ds:uri="http://schemas.microsoft.com/office/2006/documentManagement/types"/>
    <ds:schemaRef ds:uri="http://purl.org/dc/elements/1.1/"/>
    <ds:schemaRef ds:uri="http://schemas.microsoft.com/office/2006/metadata/properties"/>
    <ds:schemaRef ds:uri="c1dc5ad5-337b-4d66-a194-b33a7344dd5f"/>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180</TotalTime>
  <Words>484</Words>
  <Application>Microsoft Office PowerPoint</Application>
  <PresentationFormat>Widescreen</PresentationFormat>
  <Paragraphs>39</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Nova</vt:lpstr>
      <vt:lpstr>Calibri</vt:lpstr>
      <vt:lpstr>Calibri Light</vt:lpstr>
      <vt:lpstr>Imprint MT Shadow</vt:lpstr>
      <vt:lpstr>Twentieth Century</vt:lpstr>
      <vt:lpstr>Wingdings</vt:lpstr>
      <vt:lpstr>Office Theme</vt:lpstr>
      <vt:lpstr>San Diego International Border Community Steering Committee  Comité Directivo de la Comunidad Fronteriza Internacional de San Diego</vt:lpstr>
      <vt:lpstr>PowerPoint Presentation</vt:lpstr>
      <vt:lpstr>PowerPoint Presentation</vt:lpstr>
      <vt:lpstr>II. Community Boundaries Límites de la Comunidad</vt:lpstr>
      <vt:lpstr>PowerPoint Presentation</vt:lpstr>
      <vt:lpstr>PowerPoint Presentation</vt:lpstr>
      <vt:lpstr>Community Boundaries// Limites de la Comunidad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Border Steering Committee</dc:title>
  <dc:creator>Meza, Melina</dc:creator>
  <cp:lastModifiedBy>Vigil, Domingo</cp:lastModifiedBy>
  <cp:revision>1</cp:revision>
  <dcterms:created xsi:type="dcterms:W3CDTF">2022-03-11T19:26:11Z</dcterms:created>
  <dcterms:modified xsi:type="dcterms:W3CDTF">2022-05-10T20:44:21Z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0x01010017EB1D796E23F542986FE04EF8D9F867</vt:lpwstr>
  </property>
</Properties>
</file>