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716_403A861D.xml" ContentType="application/vnd.ms-powerpoint.comments+xml"/>
  <Override PartName="/ppt/comments/modernComment_171E_FEA8DC98.xml" ContentType="application/vnd.ms-powerpoint.comments+xml"/>
  <Override PartName="/ppt/comments/modernComment_170E_BF4BAA35.xml" ContentType="application/vnd.ms-powerpoint.comments+xml"/>
  <Override PartName="/ppt/comments/modernComment_1748_63A8605.xml" ContentType="application/vnd.ms-powerpoint.comments+xml"/>
  <Override PartName="/ppt/comments/modernComment_1749_E71FA79.xml" ContentType="application/vnd.ms-powerpoint.comments+xml"/>
  <Override PartName="/ppt/comments/modernComment_16FF_7F59A4E7.xml" ContentType="application/vnd.ms-powerpoint.comment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767" r:id="rId5"/>
    <p:sldMasterId id="2147483791" r:id="rId6"/>
    <p:sldMasterId id="2147483801" r:id="rId7"/>
  </p:sldMasterIdLst>
  <p:notesMasterIdLst>
    <p:notesMasterId r:id="rId23"/>
  </p:notesMasterIdLst>
  <p:sldIdLst>
    <p:sldId id="5840" r:id="rId8"/>
    <p:sldId id="5910" r:id="rId9"/>
    <p:sldId id="5918" r:id="rId10"/>
    <p:sldId id="5902" r:id="rId11"/>
    <p:sldId id="5960" r:id="rId12"/>
    <p:sldId id="5961" r:id="rId13"/>
    <p:sldId id="5963" r:id="rId14"/>
    <p:sldId id="5887" r:id="rId15"/>
    <p:sldId id="5925" r:id="rId16"/>
    <p:sldId id="5922" r:id="rId17"/>
    <p:sldId id="5962" r:id="rId18"/>
    <p:sldId id="5964" r:id="rId19"/>
    <p:sldId id="5965" r:id="rId20"/>
    <p:sldId id="5966" r:id="rId21"/>
    <p:sldId id="58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629300-8ED7-B1FB-FA31-7A6A0C488FEC}" name="Fumiko Hasegawa" initials="FH" userId="S::fha@sandag.org::bf1f39e0-8d14-4f68-bcb9-01e38a2fed26" providerId="AD"/>
  <p188:author id="{8075BA0D-AFFA-1774-802F-69364CA054FA}" name="Natasha Dulik" initials="ND" userId="S::ndu@sandag.org::8f4b3901-db53-4912-b4fb-9b7c67ce0b5b" providerId="AD"/>
  <p188:author id="{5C0BB02D-3622-F075-24B7-EDFF01B24A69}" name="Mariela Rodriguez" initials="MR" userId="S::mrod@sandag.org::7fc6ae79-04ce-4ca2-b3be-fdbc7182603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EF3298-F7C6-4A06-8A34-FE215DB1BF58}" v="18" dt="2023-10-10T15:52:42.356"/>
    <p1510:client id="{C8CB155A-18BA-9213-0801-0FB36E2817E9}" v="79" dt="2023-10-12T23:35:52.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sorterViewPr>
    <p:cViewPr>
      <p:scale>
        <a:sx n="100" d="100"/>
        <a:sy n="100" d="100"/>
      </p:scale>
      <p:origin x="0" y="-40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la Rodriguez" userId="S::mrod@sandag.org::7fc6ae79-04ce-4ca2-b3be-fdbc71826032" providerId="AD" clId="Web-{315BF4A2-8562-4BE2-B897-133F74FCA4B7}"/>
    <pc:docChg chg="">
      <pc:chgData name="Mariela Rodriguez" userId="S::mrod@sandag.org::7fc6ae79-04ce-4ca2-b3be-fdbc71826032" providerId="AD" clId="Web-{315BF4A2-8562-4BE2-B897-133F74FCA4B7}" dt="2023-10-06T04:30:38.068" v="0"/>
      <pc:docMkLst>
        <pc:docMk/>
      </pc:docMkLst>
      <pc:sldChg chg="modCm">
        <pc:chgData name="Mariela Rodriguez" userId="S::mrod@sandag.org::7fc6ae79-04ce-4ca2-b3be-fdbc71826032" providerId="AD" clId="Web-{315BF4A2-8562-4BE2-B897-133F74FCA4B7}" dt="2023-10-06T04:30:38.068" v="0"/>
        <pc:sldMkLst>
          <pc:docMk/>
          <pc:sldMk cId="3209407029" sldId="5902"/>
        </pc:sldMkLst>
        <pc:extLst>
          <p:ext xmlns:p="http://schemas.openxmlformats.org/presentationml/2006/main" uri="{D6D511B9-2390-475A-947B-AFAB55BFBCF1}">
            <pc226:cmChg xmlns:pc226="http://schemas.microsoft.com/office/powerpoint/2022/06/main/command" chg="mod">
              <pc226:chgData name="Mariela Rodriguez" userId="S::mrod@sandag.org::7fc6ae79-04ce-4ca2-b3be-fdbc71826032" providerId="AD" clId="Web-{315BF4A2-8562-4BE2-B897-133F74FCA4B7}" dt="2023-10-06T04:30:38.068" v="0"/>
              <pc2:cmMkLst xmlns:pc2="http://schemas.microsoft.com/office/powerpoint/2019/9/main/command">
                <pc:docMk/>
                <pc:sldMk cId="3209407029" sldId="5902"/>
                <pc2:cmMk id="{E7682BD1-6F29-418B-981B-B53CC438BF1C}"/>
              </pc2:cmMkLst>
            </pc226:cmChg>
          </p:ext>
        </pc:extLst>
      </pc:sldChg>
    </pc:docChg>
  </pc:docChgLst>
  <pc:docChgLst>
    <pc:chgData name="Natasha Dulik" userId="S::ndu@sandag.org::8f4b3901-db53-4912-b4fb-9b7c67ce0b5b" providerId="AD" clId="Web-{C8CB155A-18BA-9213-0801-0FB36E2817E9}"/>
    <pc:docChg chg="mod modSld">
      <pc:chgData name="Natasha Dulik" userId="S::ndu@sandag.org::8f4b3901-db53-4912-b4fb-9b7c67ce0b5b" providerId="AD" clId="Web-{C8CB155A-18BA-9213-0801-0FB36E2817E9}" dt="2023-10-12T23:35:52.787" v="51"/>
      <pc:docMkLst>
        <pc:docMk/>
      </pc:docMkLst>
      <pc:sldChg chg="addSp modSp addCm">
        <pc:chgData name="Natasha Dulik" userId="S::ndu@sandag.org::8f4b3901-db53-4912-b4fb-9b7c67ce0b5b" providerId="AD" clId="Web-{C8CB155A-18BA-9213-0801-0FB36E2817E9}" dt="2023-10-12T23:35:52.787" v="51"/>
        <pc:sldMkLst>
          <pc:docMk/>
          <pc:sldMk cId="4272479384" sldId="5918"/>
        </pc:sldMkLst>
        <pc:spChg chg="mod">
          <ac:chgData name="Natasha Dulik" userId="S::ndu@sandag.org::8f4b3901-db53-4912-b4fb-9b7c67ce0b5b" providerId="AD" clId="Web-{C8CB155A-18BA-9213-0801-0FB36E2817E9}" dt="2023-10-12T23:33:21.065" v="6"/>
          <ac:spMkLst>
            <pc:docMk/>
            <pc:sldMk cId="4272479384" sldId="5918"/>
            <ac:spMk id="5" creationId="{08D34986-DAFE-1E8F-1721-1BFF252FE8CF}"/>
          </ac:spMkLst>
        </pc:spChg>
        <pc:spChg chg="add mod">
          <ac:chgData name="Natasha Dulik" userId="S::ndu@sandag.org::8f4b3901-db53-4912-b4fb-9b7c67ce0b5b" providerId="AD" clId="Web-{C8CB155A-18BA-9213-0801-0FB36E2817E9}" dt="2023-10-12T23:35:38.474" v="49" actId="1076"/>
          <ac:spMkLst>
            <pc:docMk/>
            <pc:sldMk cId="4272479384" sldId="5918"/>
            <ac:spMk id="10" creationId="{170BD942-B43B-9E61-3D58-8FFB74F5C8A8}"/>
          </ac:spMkLst>
        </pc:spChg>
        <pc:picChg chg="add mod">
          <ac:chgData name="Natasha Dulik" userId="S::ndu@sandag.org::8f4b3901-db53-4912-b4fb-9b7c67ce0b5b" providerId="AD" clId="Web-{C8CB155A-18BA-9213-0801-0FB36E2817E9}" dt="2023-10-12T23:33:41.143" v="11" actId="1076"/>
          <ac:picMkLst>
            <pc:docMk/>
            <pc:sldMk cId="4272479384" sldId="5918"/>
            <ac:picMk id="13" creationId="{DBDDA204-3897-9FF0-E93C-6FA647CDD462}"/>
          </ac:picMkLst>
        </pc:picChg>
        <pc:extLst>
          <p:ext xmlns:p="http://schemas.openxmlformats.org/presentationml/2006/main" uri="{D6D511B9-2390-475A-947B-AFAB55BFBCF1}">
            <pc226:cmChg xmlns:pc226="http://schemas.microsoft.com/office/powerpoint/2022/06/main/command" chg="add">
              <pc226:chgData name="Natasha Dulik" userId="S::ndu@sandag.org::8f4b3901-db53-4912-b4fb-9b7c67ce0b5b" providerId="AD" clId="Web-{C8CB155A-18BA-9213-0801-0FB36E2817E9}" dt="2023-10-12T23:35:52.787" v="51"/>
              <pc2:cmMkLst xmlns:pc2="http://schemas.microsoft.com/office/powerpoint/2019/9/main/command">
                <pc:docMk/>
                <pc:sldMk cId="4272479384" sldId="5918"/>
                <pc2:cmMk id="{BECD58C6-BBCB-412B-8B22-F7268C2106BC}"/>
              </pc2:cmMkLst>
            </pc226:cmChg>
          </p:ext>
        </pc:extLst>
      </pc:sldChg>
    </pc:docChg>
  </pc:docChgLst>
  <pc:docChgLst>
    <pc:chgData name="Mariela Rodriguez" userId="S::mrod@sandag.org::7fc6ae79-04ce-4ca2-b3be-fdbc71826032" providerId="AD" clId="Web-{1F7A9410-5A5A-0EF8-F478-076CEE874D07}"/>
    <pc:docChg chg="mod modSld">
      <pc:chgData name="Mariela Rodriguez" userId="S::mrod@sandag.org::7fc6ae79-04ce-4ca2-b3be-fdbc71826032" providerId="AD" clId="Web-{1F7A9410-5A5A-0EF8-F478-076CEE874D07}" dt="2023-10-06T03:27:08.602" v="12"/>
      <pc:docMkLst>
        <pc:docMk/>
      </pc:docMkLst>
      <pc:sldChg chg="addCm">
        <pc:chgData name="Mariela Rodriguez" userId="S::mrod@sandag.org::7fc6ae79-04ce-4ca2-b3be-fdbc71826032" providerId="AD" clId="Web-{1F7A9410-5A5A-0EF8-F478-076CEE874D07}" dt="2023-10-06T03:27:08.602" v="12"/>
        <pc:sldMkLst>
          <pc:docMk/>
          <pc:sldMk cId="2136581351" sldId="5887"/>
        </pc:sldMkLst>
        <pc:extLst>
          <p:ext xmlns:p="http://schemas.openxmlformats.org/presentationml/2006/main" uri="{D6D511B9-2390-475A-947B-AFAB55BFBCF1}">
            <pc226:cmChg xmlns:pc226="http://schemas.microsoft.com/office/powerpoint/2022/06/main/command" chg="add">
              <pc226:chgData name="Mariela Rodriguez" userId="S::mrod@sandag.org::7fc6ae79-04ce-4ca2-b3be-fdbc71826032" providerId="AD" clId="Web-{1F7A9410-5A5A-0EF8-F478-076CEE874D07}" dt="2023-10-06T03:27:08.602" v="12"/>
              <pc2:cmMkLst xmlns:pc2="http://schemas.microsoft.com/office/powerpoint/2019/9/main/command">
                <pc:docMk/>
                <pc:sldMk cId="2136581351" sldId="5887"/>
                <pc2:cmMk id="{AE319ED5-6811-44C2-A238-FF782C3F6B66}"/>
              </pc2:cmMkLst>
            </pc226:cmChg>
          </p:ext>
        </pc:extLst>
      </pc:sldChg>
      <pc:sldChg chg="addCm modCm">
        <pc:chgData name="Mariela Rodriguez" userId="S::mrod@sandag.org::7fc6ae79-04ce-4ca2-b3be-fdbc71826032" providerId="AD" clId="Web-{1F7A9410-5A5A-0EF8-F478-076CEE874D07}" dt="2023-10-06T03:23:14.285" v="11"/>
        <pc:sldMkLst>
          <pc:docMk/>
          <pc:sldMk cId="3209407029" sldId="5902"/>
        </pc:sldMkLst>
        <pc:extLst>
          <p:ext xmlns:p="http://schemas.openxmlformats.org/presentationml/2006/main" uri="{D6D511B9-2390-475A-947B-AFAB55BFBCF1}">
            <pc226:cmChg xmlns:pc226="http://schemas.microsoft.com/office/powerpoint/2022/06/main/command" chg="add">
              <pc226:chgData name="Mariela Rodriguez" userId="S::mrod@sandag.org::7fc6ae79-04ce-4ca2-b3be-fdbc71826032" providerId="AD" clId="Web-{1F7A9410-5A5A-0EF8-F478-076CEE874D07}" dt="2023-10-06T03:23:14.285" v="11"/>
              <pc2:cmMkLst xmlns:pc2="http://schemas.microsoft.com/office/powerpoint/2019/9/main/command">
                <pc:docMk/>
                <pc:sldMk cId="3209407029" sldId="5902"/>
                <pc2:cmMk id="{90CABD1F-D6F6-4818-BDA2-5B06E2C4E666}"/>
              </pc2:cmMkLst>
            </pc226:cmChg>
            <pc226:cmChg xmlns:pc226="http://schemas.microsoft.com/office/powerpoint/2022/06/main/command" chg="add">
              <pc226:chgData name="Mariela Rodriguez" userId="S::mrod@sandag.org::7fc6ae79-04ce-4ca2-b3be-fdbc71826032" providerId="AD" clId="Web-{1F7A9410-5A5A-0EF8-F478-076CEE874D07}" dt="2023-10-06T03:19:29.048" v="8"/>
              <pc2:cmMkLst xmlns:pc2="http://schemas.microsoft.com/office/powerpoint/2019/9/main/command">
                <pc:docMk/>
                <pc:sldMk cId="3209407029" sldId="5902"/>
                <pc2:cmMk id="{4A60E464-6A63-420A-AEF6-2483FC064B1E}"/>
              </pc2:cmMkLst>
            </pc226:cmChg>
            <pc226:cmChg xmlns:pc226="http://schemas.microsoft.com/office/powerpoint/2022/06/main/command" chg="add mod">
              <pc226:chgData name="Mariela Rodriguez" userId="S::mrod@sandag.org::7fc6ae79-04ce-4ca2-b3be-fdbc71826032" providerId="AD" clId="Web-{1F7A9410-5A5A-0EF8-F478-076CEE874D07}" dt="2023-10-06T03:21:01.236" v="10"/>
              <pc2:cmMkLst xmlns:pc2="http://schemas.microsoft.com/office/powerpoint/2019/9/main/command">
                <pc:docMk/>
                <pc:sldMk cId="3209407029" sldId="5902"/>
                <pc2:cmMk id="{C0B26C69-9C93-4811-ACF7-D4475BB3303E}"/>
              </pc2:cmMkLst>
            </pc226:cmChg>
            <pc226:cmChg xmlns:pc226="http://schemas.microsoft.com/office/powerpoint/2022/06/main/command" chg="add">
              <pc226:chgData name="Mariela Rodriguez" userId="S::mrod@sandag.org::7fc6ae79-04ce-4ca2-b3be-fdbc71826032" providerId="AD" clId="Web-{1F7A9410-5A5A-0EF8-F478-076CEE874D07}" dt="2023-10-06T03:17:25.984" v="7"/>
              <pc2:cmMkLst xmlns:pc2="http://schemas.microsoft.com/office/powerpoint/2019/9/main/command">
                <pc:docMk/>
                <pc:sldMk cId="3209407029" sldId="5902"/>
                <pc2:cmMk id="{E7682BD1-6F29-418B-981B-B53CC438BF1C}"/>
              </pc2:cmMkLst>
            </pc226:cmChg>
          </p:ext>
        </pc:extLst>
      </pc:sldChg>
      <pc:sldChg chg="modSp addCm">
        <pc:chgData name="Mariela Rodriguez" userId="S::mrod@sandag.org::7fc6ae79-04ce-4ca2-b3be-fdbc71826032" providerId="AD" clId="Web-{1F7A9410-5A5A-0EF8-F478-076CEE874D07}" dt="2023-10-06T03:12:59.882" v="6" actId="20577"/>
        <pc:sldMkLst>
          <pc:docMk/>
          <pc:sldMk cId="1077577245" sldId="5910"/>
        </pc:sldMkLst>
        <pc:spChg chg="mod">
          <ac:chgData name="Mariela Rodriguez" userId="S::mrod@sandag.org::7fc6ae79-04ce-4ca2-b3be-fdbc71826032" providerId="AD" clId="Web-{1F7A9410-5A5A-0EF8-F478-076CEE874D07}" dt="2023-10-06T03:12:59.882" v="6" actId="20577"/>
          <ac:spMkLst>
            <pc:docMk/>
            <pc:sldMk cId="1077577245" sldId="5910"/>
            <ac:spMk id="2" creationId="{1CDF6E41-BD10-260D-7E13-B88E8B31EEBB}"/>
          </ac:spMkLst>
        </pc:spChg>
        <pc:extLst>
          <p:ext xmlns:p="http://schemas.openxmlformats.org/presentationml/2006/main" uri="{D6D511B9-2390-475A-947B-AFAB55BFBCF1}">
            <pc226:cmChg xmlns:pc226="http://schemas.microsoft.com/office/powerpoint/2022/06/main/command" chg="add">
              <pc226:chgData name="Mariela Rodriguez" userId="S::mrod@sandag.org::7fc6ae79-04ce-4ca2-b3be-fdbc71826032" providerId="AD" clId="Web-{1F7A9410-5A5A-0EF8-F478-076CEE874D07}" dt="2023-10-06T03:12:42.741" v="5"/>
              <pc2:cmMkLst xmlns:pc2="http://schemas.microsoft.com/office/powerpoint/2019/9/main/command">
                <pc:docMk/>
                <pc:sldMk cId="1077577245" sldId="5910"/>
                <pc2:cmMk id="{9841B568-7C49-460B-8F11-3E52D5AE0FDA}"/>
              </pc2:cmMkLst>
            </pc226:cmChg>
            <pc226:cmChg xmlns:pc226="http://schemas.microsoft.com/office/powerpoint/2022/06/main/command" chg="add">
              <pc226:chgData name="Mariela Rodriguez" userId="S::mrod@sandag.org::7fc6ae79-04ce-4ca2-b3be-fdbc71826032" providerId="AD" clId="Web-{1F7A9410-5A5A-0EF8-F478-076CEE874D07}" dt="2023-10-06T03:09:35.504" v="4"/>
              <pc2:cmMkLst xmlns:pc2="http://schemas.microsoft.com/office/powerpoint/2019/9/main/command">
                <pc:docMk/>
                <pc:sldMk cId="1077577245" sldId="5910"/>
                <pc2:cmMk id="{75387BEC-8AC4-4331-B934-8BC7694F77FB}"/>
              </pc2:cmMkLst>
            </pc226:cmChg>
          </p:ext>
        </pc:extLst>
      </pc:sldChg>
    </pc:docChg>
  </pc:docChgLst>
  <pc:docChgLst>
    <pc:chgData name="Natasha Dulik" userId="8f4b3901-db53-4912-b4fb-9b7c67ce0b5b" providerId="ADAL" clId="{47EF3298-F7C6-4A06-8A34-FE215DB1BF58}"/>
    <pc:docChg chg="undo custSel addSld delSld modSld delMainMaster">
      <pc:chgData name="Natasha Dulik" userId="8f4b3901-db53-4912-b4fb-9b7c67ce0b5b" providerId="ADAL" clId="{47EF3298-F7C6-4A06-8A34-FE215DB1BF58}" dt="2023-10-10T15:55:38.891" v="12" actId="20577"/>
      <pc:docMkLst>
        <pc:docMk/>
      </pc:docMkLst>
      <pc:sldChg chg="del">
        <pc:chgData name="Natasha Dulik" userId="8f4b3901-db53-4912-b4fb-9b7c67ce0b5b" providerId="ADAL" clId="{47EF3298-F7C6-4A06-8A34-FE215DB1BF58}" dt="2023-10-06T00:09:46.070" v="0" actId="2696"/>
        <pc:sldMkLst>
          <pc:docMk/>
          <pc:sldMk cId="931718127" sldId="256"/>
        </pc:sldMkLst>
      </pc:sldChg>
      <pc:sldChg chg="modNotesTx">
        <pc:chgData name="Natasha Dulik" userId="8f4b3901-db53-4912-b4fb-9b7c67ce0b5b" providerId="ADAL" clId="{47EF3298-F7C6-4A06-8A34-FE215DB1BF58}" dt="2023-10-10T15:52:42.356" v="11" actId="20577"/>
        <pc:sldMkLst>
          <pc:docMk/>
          <pc:sldMk cId="2136581351" sldId="5887"/>
        </pc:sldMkLst>
      </pc:sldChg>
      <pc:sldChg chg="modNotesTx">
        <pc:chgData name="Natasha Dulik" userId="8f4b3901-db53-4912-b4fb-9b7c67ce0b5b" providerId="ADAL" clId="{47EF3298-F7C6-4A06-8A34-FE215DB1BF58}" dt="2023-10-10T15:55:38.891" v="12" actId="20577"/>
        <pc:sldMkLst>
          <pc:docMk/>
          <pc:sldMk cId="4272479384" sldId="5918"/>
        </pc:sldMkLst>
      </pc:sldChg>
      <pc:sldChg chg="del">
        <pc:chgData name="Natasha Dulik" userId="8f4b3901-db53-4912-b4fb-9b7c67ce0b5b" providerId="ADAL" clId="{47EF3298-F7C6-4A06-8A34-FE215DB1BF58}" dt="2023-10-10T15:52:17.220" v="10" actId="2696"/>
        <pc:sldMkLst>
          <pc:docMk/>
          <pc:sldMk cId="3952586466" sldId="5923"/>
        </pc:sldMkLst>
      </pc:sldChg>
      <pc:sldChg chg="modSp del mod">
        <pc:chgData name="Natasha Dulik" userId="8f4b3901-db53-4912-b4fb-9b7c67ce0b5b" providerId="ADAL" clId="{47EF3298-F7C6-4A06-8A34-FE215DB1BF58}" dt="2023-10-10T15:48:20.852" v="3"/>
        <pc:sldMkLst>
          <pc:docMk/>
          <pc:sldMk cId="104498693" sldId="5960"/>
        </pc:sldMkLst>
        <pc:spChg chg="mod">
          <ac:chgData name="Natasha Dulik" userId="8f4b3901-db53-4912-b4fb-9b7c67ce0b5b" providerId="ADAL" clId="{47EF3298-F7C6-4A06-8A34-FE215DB1BF58}" dt="2023-10-10T15:48:20.852" v="3"/>
          <ac:spMkLst>
            <pc:docMk/>
            <pc:sldMk cId="104498693" sldId="5960"/>
            <ac:spMk id="2" creationId="{00000000-0000-0000-0000-000000000000}"/>
          </ac:spMkLst>
        </pc:spChg>
      </pc:sldChg>
      <pc:sldChg chg="modSp add mod modClrScheme chgLayout">
        <pc:chgData name="Natasha Dulik" userId="8f4b3901-db53-4912-b4fb-9b7c67ce0b5b" providerId="ADAL" clId="{47EF3298-F7C6-4A06-8A34-FE215DB1BF58}" dt="2023-10-10T15:51:49.972" v="9" actId="1076"/>
        <pc:sldMkLst>
          <pc:docMk/>
          <pc:sldMk cId="1572095160" sldId="5962"/>
        </pc:sldMkLst>
        <pc:spChg chg="mod ord">
          <ac:chgData name="Natasha Dulik" userId="8f4b3901-db53-4912-b4fb-9b7c67ce0b5b" providerId="ADAL" clId="{47EF3298-F7C6-4A06-8A34-FE215DB1BF58}" dt="2023-10-10T15:51:42.705" v="7" actId="700"/>
          <ac:spMkLst>
            <pc:docMk/>
            <pc:sldMk cId="1572095160" sldId="5962"/>
            <ac:spMk id="2" creationId="{ECA44926-8758-6267-8540-D780C97589D4}"/>
          </ac:spMkLst>
        </pc:spChg>
        <pc:spChg chg="mod ord">
          <ac:chgData name="Natasha Dulik" userId="8f4b3901-db53-4912-b4fb-9b7c67ce0b5b" providerId="ADAL" clId="{47EF3298-F7C6-4A06-8A34-FE215DB1BF58}" dt="2023-10-10T15:51:42.705" v="7" actId="700"/>
          <ac:spMkLst>
            <pc:docMk/>
            <pc:sldMk cId="1572095160" sldId="5962"/>
            <ac:spMk id="3" creationId="{6DA36A89-2F7D-A6AA-6D7B-D96F1253F702}"/>
          </ac:spMkLst>
        </pc:spChg>
        <pc:spChg chg="mod ord">
          <ac:chgData name="Natasha Dulik" userId="8f4b3901-db53-4912-b4fb-9b7c67ce0b5b" providerId="ADAL" clId="{47EF3298-F7C6-4A06-8A34-FE215DB1BF58}" dt="2023-10-10T15:51:42.705" v="7" actId="700"/>
          <ac:spMkLst>
            <pc:docMk/>
            <pc:sldMk cId="1572095160" sldId="5962"/>
            <ac:spMk id="4" creationId="{D138634C-6DE5-8B52-1704-398788787DCE}"/>
          </ac:spMkLst>
        </pc:spChg>
        <pc:picChg chg="mod">
          <ac:chgData name="Natasha Dulik" userId="8f4b3901-db53-4912-b4fb-9b7c67ce0b5b" providerId="ADAL" clId="{47EF3298-F7C6-4A06-8A34-FE215DB1BF58}" dt="2023-10-10T15:51:49.972" v="9" actId="1076"/>
          <ac:picMkLst>
            <pc:docMk/>
            <pc:sldMk cId="1572095160" sldId="5962"/>
            <ac:picMk id="1026" creationId="{D98AD9E7-AB56-6A48-BB2D-68BD13116042}"/>
          </ac:picMkLst>
        </pc:picChg>
      </pc:sldChg>
      <pc:sldMasterChg chg="del delSldLayout">
        <pc:chgData name="Natasha Dulik" userId="8f4b3901-db53-4912-b4fb-9b7c67ce0b5b" providerId="ADAL" clId="{47EF3298-F7C6-4A06-8A34-FE215DB1BF58}" dt="2023-10-06T00:09:46.070" v="0" actId="2696"/>
        <pc:sldMasterMkLst>
          <pc:docMk/>
          <pc:sldMasterMk cId="2445091427" sldId="2147483648"/>
        </pc:sldMasterMkLst>
        <pc:sldLayoutChg chg="del">
          <pc:chgData name="Natasha Dulik" userId="8f4b3901-db53-4912-b4fb-9b7c67ce0b5b" providerId="ADAL" clId="{47EF3298-F7C6-4A06-8A34-FE215DB1BF58}" dt="2023-10-06T00:09:46.070" v="0" actId="2696"/>
          <pc:sldLayoutMkLst>
            <pc:docMk/>
            <pc:sldMasterMk cId="2445091427" sldId="2147483648"/>
            <pc:sldLayoutMk cId="2605225220" sldId="2147483649"/>
          </pc:sldLayoutMkLst>
        </pc:sldLayoutChg>
        <pc:sldLayoutChg chg="del">
          <pc:chgData name="Natasha Dulik" userId="8f4b3901-db53-4912-b4fb-9b7c67ce0b5b" providerId="ADAL" clId="{47EF3298-F7C6-4A06-8A34-FE215DB1BF58}" dt="2023-10-06T00:09:46.070" v="0" actId="2696"/>
          <pc:sldLayoutMkLst>
            <pc:docMk/>
            <pc:sldMasterMk cId="2445091427" sldId="2147483648"/>
            <pc:sldLayoutMk cId="2118173046" sldId="2147483650"/>
          </pc:sldLayoutMkLst>
        </pc:sldLayoutChg>
        <pc:sldLayoutChg chg="del">
          <pc:chgData name="Natasha Dulik" userId="8f4b3901-db53-4912-b4fb-9b7c67ce0b5b" providerId="ADAL" clId="{47EF3298-F7C6-4A06-8A34-FE215DB1BF58}" dt="2023-10-06T00:09:46.070" v="0" actId="2696"/>
          <pc:sldLayoutMkLst>
            <pc:docMk/>
            <pc:sldMasterMk cId="2445091427" sldId="2147483648"/>
            <pc:sldLayoutMk cId="924708298" sldId="2147483651"/>
          </pc:sldLayoutMkLst>
        </pc:sldLayoutChg>
        <pc:sldLayoutChg chg="del">
          <pc:chgData name="Natasha Dulik" userId="8f4b3901-db53-4912-b4fb-9b7c67ce0b5b" providerId="ADAL" clId="{47EF3298-F7C6-4A06-8A34-FE215DB1BF58}" dt="2023-10-06T00:09:46.070" v="0" actId="2696"/>
          <pc:sldLayoutMkLst>
            <pc:docMk/>
            <pc:sldMasterMk cId="2445091427" sldId="2147483648"/>
            <pc:sldLayoutMk cId="2613732048" sldId="2147483652"/>
          </pc:sldLayoutMkLst>
        </pc:sldLayoutChg>
        <pc:sldLayoutChg chg="del">
          <pc:chgData name="Natasha Dulik" userId="8f4b3901-db53-4912-b4fb-9b7c67ce0b5b" providerId="ADAL" clId="{47EF3298-F7C6-4A06-8A34-FE215DB1BF58}" dt="2023-10-06T00:09:46.070" v="0" actId="2696"/>
          <pc:sldLayoutMkLst>
            <pc:docMk/>
            <pc:sldMasterMk cId="2445091427" sldId="2147483648"/>
            <pc:sldLayoutMk cId="3870572093" sldId="2147483653"/>
          </pc:sldLayoutMkLst>
        </pc:sldLayoutChg>
        <pc:sldLayoutChg chg="del">
          <pc:chgData name="Natasha Dulik" userId="8f4b3901-db53-4912-b4fb-9b7c67ce0b5b" providerId="ADAL" clId="{47EF3298-F7C6-4A06-8A34-FE215DB1BF58}" dt="2023-10-06T00:09:46.070" v="0" actId="2696"/>
          <pc:sldLayoutMkLst>
            <pc:docMk/>
            <pc:sldMasterMk cId="2445091427" sldId="2147483648"/>
            <pc:sldLayoutMk cId="3674802142" sldId="2147483654"/>
          </pc:sldLayoutMkLst>
        </pc:sldLayoutChg>
        <pc:sldLayoutChg chg="del">
          <pc:chgData name="Natasha Dulik" userId="8f4b3901-db53-4912-b4fb-9b7c67ce0b5b" providerId="ADAL" clId="{47EF3298-F7C6-4A06-8A34-FE215DB1BF58}" dt="2023-10-06T00:09:46.070" v="0" actId="2696"/>
          <pc:sldLayoutMkLst>
            <pc:docMk/>
            <pc:sldMasterMk cId="2445091427" sldId="2147483648"/>
            <pc:sldLayoutMk cId="4109269243" sldId="2147483655"/>
          </pc:sldLayoutMkLst>
        </pc:sldLayoutChg>
        <pc:sldLayoutChg chg="del">
          <pc:chgData name="Natasha Dulik" userId="8f4b3901-db53-4912-b4fb-9b7c67ce0b5b" providerId="ADAL" clId="{47EF3298-F7C6-4A06-8A34-FE215DB1BF58}" dt="2023-10-06T00:09:46.070" v="0" actId="2696"/>
          <pc:sldLayoutMkLst>
            <pc:docMk/>
            <pc:sldMasterMk cId="2445091427" sldId="2147483648"/>
            <pc:sldLayoutMk cId="2109195852" sldId="2147483656"/>
          </pc:sldLayoutMkLst>
        </pc:sldLayoutChg>
        <pc:sldLayoutChg chg="del">
          <pc:chgData name="Natasha Dulik" userId="8f4b3901-db53-4912-b4fb-9b7c67ce0b5b" providerId="ADAL" clId="{47EF3298-F7C6-4A06-8A34-FE215DB1BF58}" dt="2023-10-06T00:09:46.070" v="0" actId="2696"/>
          <pc:sldLayoutMkLst>
            <pc:docMk/>
            <pc:sldMasterMk cId="2445091427" sldId="2147483648"/>
            <pc:sldLayoutMk cId="2535802252" sldId="2147483657"/>
          </pc:sldLayoutMkLst>
        </pc:sldLayoutChg>
        <pc:sldLayoutChg chg="del">
          <pc:chgData name="Natasha Dulik" userId="8f4b3901-db53-4912-b4fb-9b7c67ce0b5b" providerId="ADAL" clId="{47EF3298-F7C6-4A06-8A34-FE215DB1BF58}" dt="2023-10-06T00:09:46.070" v="0" actId="2696"/>
          <pc:sldLayoutMkLst>
            <pc:docMk/>
            <pc:sldMasterMk cId="2445091427" sldId="2147483648"/>
            <pc:sldLayoutMk cId="3421373009" sldId="2147483658"/>
          </pc:sldLayoutMkLst>
        </pc:sldLayoutChg>
        <pc:sldLayoutChg chg="del">
          <pc:chgData name="Natasha Dulik" userId="8f4b3901-db53-4912-b4fb-9b7c67ce0b5b" providerId="ADAL" clId="{47EF3298-F7C6-4A06-8A34-FE215DB1BF58}" dt="2023-10-06T00:09:46.070" v="0" actId="2696"/>
          <pc:sldLayoutMkLst>
            <pc:docMk/>
            <pc:sldMasterMk cId="2445091427" sldId="2147483648"/>
            <pc:sldLayoutMk cId="3145188770" sldId="2147483659"/>
          </pc:sldLayoutMkLst>
        </pc:sldLayoutChg>
        <pc:sldLayoutChg chg="del">
          <pc:chgData name="Natasha Dulik" userId="8f4b3901-db53-4912-b4fb-9b7c67ce0b5b" providerId="ADAL" clId="{47EF3298-F7C6-4A06-8A34-FE215DB1BF58}" dt="2023-10-06T00:09:46.070" v="0" actId="2696"/>
          <pc:sldLayoutMkLst>
            <pc:docMk/>
            <pc:sldMasterMk cId="2445091427" sldId="2147483648"/>
            <pc:sldLayoutMk cId="8327195" sldId="214748366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icfonline.sharepoint.com/sites/SANDAG-MDHDZEVBlueprint/Shared%20Documents/General/Task%202%20MDHD%20ZEV%20Needs%20Assessment/Task%202.3/EMFAC2021_SanDiego_0913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cfonline.sharepoint.com/sites/SANDAG-MDHDZEVBlueprint/Shared%20Documents/General/Task%202%20MDHD%20ZEV%20Needs%20Assessment/Task%202.3/HEVI-LOAD%20Results/SANDAG%20Results/ICF_SANDAG-2024_2040_EVSE%20Result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https://icfonline.sharepoint.com/sites/SANDAG-MDHDZEVBlueprint/Shared%20Documents/General/Task%202%20MDHD%20ZEV%20Needs%20Assessment/Task%202.3/Hydrogen%20Infrastructure%20Tool/Hydrogen%20Demand.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j-lt"/>
                <a:ea typeface="+mn-ea"/>
                <a:cs typeface="+mn-cs"/>
              </a:defRPr>
            </a:pPr>
            <a:r>
              <a:rPr lang="en-US" b="1" err="1">
                <a:solidFill>
                  <a:srgbClr val="000000"/>
                </a:solidFill>
                <a:latin typeface="+mn-lt"/>
              </a:rPr>
              <a:t>Poblacion</a:t>
            </a:r>
            <a:r>
              <a:rPr lang="en-US" b="1">
                <a:solidFill>
                  <a:srgbClr val="000000"/>
                </a:solidFill>
                <a:latin typeface="+mn-lt"/>
              </a:rPr>
              <a:t> </a:t>
            </a:r>
            <a:r>
              <a:rPr lang="en-US" b="1" err="1">
                <a:solidFill>
                  <a:srgbClr val="000000"/>
                </a:solidFill>
                <a:latin typeface="+mn-lt"/>
              </a:rPr>
              <a:t>diaria</a:t>
            </a:r>
            <a:r>
              <a:rPr lang="en-US" b="1">
                <a:solidFill>
                  <a:srgbClr val="000000"/>
                </a:solidFill>
                <a:latin typeface="+mn-lt"/>
              </a:rPr>
              <a:t> de </a:t>
            </a:r>
            <a:r>
              <a:rPr lang="en-US" b="1" err="1">
                <a:solidFill>
                  <a:srgbClr val="000000"/>
                </a:solidFill>
                <a:latin typeface="+mn-lt"/>
              </a:rPr>
              <a:t>Camiones</a:t>
            </a:r>
            <a:endParaRPr lang="en-US" b="1">
              <a:solidFill>
                <a:srgbClr val="000000"/>
              </a:solidFill>
              <a:latin typeface="+mn-lt"/>
            </a:endParaRPr>
          </a:p>
        </c:rich>
      </c:tx>
      <c:layout>
        <c:manualLayout>
          <c:xMode val="edge"/>
          <c:yMode val="edge"/>
          <c:x val="0.2653234120281512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manualLayout>
          <c:layoutTarget val="inner"/>
          <c:xMode val="edge"/>
          <c:yMode val="edge"/>
          <c:x val="0.34446256578114887"/>
          <c:y val="0.2394228177043819"/>
          <c:w val="0.34813555638055776"/>
          <c:h val="0.53986343849207818"/>
        </c:manualLayout>
      </c:layout>
      <c:pieChart>
        <c:varyColors val="1"/>
        <c:ser>
          <c:idx val="0"/>
          <c:order val="0"/>
          <c:tx>
            <c:strRef>
              <c:f>Sheet1!$B$1</c:f>
              <c:strCache>
                <c:ptCount val="1"/>
                <c:pt idx="0">
                  <c:v>Population</c:v>
                </c:pt>
              </c:strCache>
            </c:strRef>
          </c:tx>
          <c:spPr>
            <a:ln>
              <a:solidFill>
                <a:srgbClr val="000000"/>
              </a:solidFill>
            </a:ln>
          </c:spPr>
          <c:dPt>
            <c:idx val="0"/>
            <c:bubble3D val="0"/>
            <c:spPr>
              <a:solidFill>
                <a:schemeClr val="bg1"/>
              </a:solidFill>
              <a:ln w="19050">
                <a:solidFill>
                  <a:srgbClr val="000000"/>
                </a:solidFill>
              </a:ln>
              <a:effectLst/>
            </c:spPr>
            <c:extLst>
              <c:ext xmlns:c16="http://schemas.microsoft.com/office/drawing/2014/chart" uri="{C3380CC4-5D6E-409C-BE32-E72D297353CC}">
                <c16:uniqueId val="{00000001-FEAE-4278-8092-8B37E20F0223}"/>
              </c:ext>
            </c:extLst>
          </c:dPt>
          <c:dPt>
            <c:idx val="1"/>
            <c:bubble3D val="0"/>
            <c:spPr>
              <a:pattFill prst="openDmnd">
                <a:fgClr>
                  <a:srgbClr val="000000"/>
                </a:fgClr>
                <a:bgClr>
                  <a:srgbClr val="808080"/>
                </a:bgClr>
              </a:pattFill>
              <a:ln w="19050">
                <a:solidFill>
                  <a:srgbClr val="000000"/>
                </a:solidFill>
              </a:ln>
              <a:effectLst/>
            </c:spPr>
            <c:extLst>
              <c:ext xmlns:c16="http://schemas.microsoft.com/office/drawing/2014/chart" uri="{C3380CC4-5D6E-409C-BE32-E72D297353CC}">
                <c16:uniqueId val="{00000003-62F4-4E66-A475-DD19646FC291}"/>
              </c:ext>
            </c:extLst>
          </c:dPt>
          <c:dPt>
            <c:idx val="2"/>
            <c:bubble3D val="0"/>
            <c:spPr>
              <a:pattFill prst="dashHorz">
                <a:fgClr>
                  <a:schemeClr val="bg1"/>
                </a:fgClr>
                <a:bgClr>
                  <a:srgbClr val="0F5A7C"/>
                </a:bgClr>
              </a:pattFill>
              <a:ln w="19050">
                <a:solidFill>
                  <a:srgbClr val="000000"/>
                </a:solidFill>
              </a:ln>
              <a:effectLst/>
            </c:spPr>
            <c:extLst>
              <c:ext xmlns:c16="http://schemas.microsoft.com/office/drawing/2014/chart" uri="{C3380CC4-5D6E-409C-BE32-E72D297353CC}">
                <c16:uniqueId val="{00000002-FEAE-4278-8092-8B37E20F0223}"/>
              </c:ext>
            </c:extLst>
          </c:dPt>
          <c:dLbls>
            <c:dLbl>
              <c:idx val="0"/>
              <c:layout>
                <c:manualLayout>
                  <c:x val="6.7430593739348385E-2"/>
                  <c:y val="0.1243425675625907"/>
                </c:manualLayout>
              </c:layout>
              <c:tx>
                <c:rich>
                  <a:bodyPr rot="0" spcFirstLastPara="1" vertOverflow="ellipsis" vert="horz" wrap="square" lIns="38100" tIns="19050" rIns="38100" bIns="19050" anchor="ctr" anchorCtr="1">
                    <a:noAutofit/>
                  </a:bodyPr>
                  <a:lstStyle/>
                  <a:p>
                    <a:pPr>
                      <a:defRPr sz="1200" b="0" i="0" u="none" strike="noStrike" kern="1200" baseline="0">
                        <a:solidFill>
                          <a:srgbClr val="000000"/>
                        </a:solidFill>
                        <a:latin typeface="+mn-lt"/>
                        <a:ea typeface="+mn-ea"/>
                        <a:cs typeface="+mn-cs"/>
                      </a:defRPr>
                    </a:pPr>
                    <a:fld id="{BF0B9A75-2541-419D-B07B-5AD3BD2C27C7}" type="CATEGORYNAME">
                      <a:rPr lang="en-US" sz="1200"/>
                      <a:pPr>
                        <a:defRPr sz="1200">
                          <a:solidFill>
                            <a:srgbClr val="000000"/>
                          </a:solidFill>
                        </a:defRPr>
                      </a:pPr>
                      <a:t>[CATEGORY NAME]</a:t>
                    </a:fld>
                    <a:r>
                      <a:rPr lang="en-US" sz="1200" baseline="0"/>
                      <a:t>
</a:t>
                    </a:r>
                    <a:fld id="{2A9A191D-20AA-4E9D-B535-51F12A4B75F8}" type="VALUE">
                      <a:rPr lang="en-US" sz="1200" baseline="0" smtClean="0"/>
                      <a:pPr>
                        <a:defRPr sz="1200">
                          <a:solidFill>
                            <a:srgbClr val="000000"/>
                          </a:solidFill>
                        </a:defRPr>
                      </a:pPr>
                      <a:t>[VALUE]</a:t>
                    </a:fld>
                    <a:r>
                      <a:rPr lang="en-US" sz="1200" baseline="0"/>
                      <a:t>(</a:t>
                    </a:r>
                    <a:fld id="{FCBA4069-203B-45AF-A962-450D8D5E993B}" type="PERCENTAGE">
                      <a:rPr lang="en-US" sz="1200" baseline="0" smtClean="0"/>
                      <a:pPr>
                        <a:defRPr sz="1200">
                          <a:solidFill>
                            <a:srgbClr val="000000"/>
                          </a:solidFill>
                        </a:defRPr>
                      </a:pPr>
                      <a:t>[PERCENTAGE]</a:t>
                    </a:fld>
                    <a:r>
                      <a:rPr lang="en-US" sz="1200" baseline="0"/>
                      <a:t>)</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rgbClr val="000000"/>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7428492390495213"/>
                      <c:h val="0.22167659818949198"/>
                    </c:manualLayout>
                  </c15:layout>
                  <c15:dlblFieldTable/>
                  <c15:showDataLabelsRange val="0"/>
                </c:ext>
                <c:ext xmlns:c16="http://schemas.microsoft.com/office/drawing/2014/chart" uri="{C3380CC4-5D6E-409C-BE32-E72D297353CC}">
                  <c16:uniqueId val="{00000001-FEAE-4278-8092-8B37E20F0223}"/>
                </c:ext>
              </c:extLst>
            </c:dLbl>
            <c:dLbl>
              <c:idx val="1"/>
              <c:layout>
                <c:manualLayout>
                  <c:x val="-7.1294624688835073E-2"/>
                  <c:y val="0.2029289276165081"/>
                </c:manualLayout>
              </c:layout>
              <c:tx>
                <c:rich>
                  <a:bodyPr rot="0" spcFirstLastPara="1" vertOverflow="ellipsis" vert="horz" wrap="square" lIns="38100" tIns="19050" rIns="38100" bIns="19050" anchor="ctr" anchorCtr="1">
                    <a:noAutofit/>
                  </a:bodyPr>
                  <a:lstStyle/>
                  <a:p>
                    <a:pPr>
                      <a:defRPr sz="1200" b="0" i="0" u="none" strike="noStrike" kern="1200" baseline="0">
                        <a:solidFill>
                          <a:srgbClr val="000000"/>
                        </a:solidFill>
                        <a:latin typeface="+mn-lt"/>
                        <a:ea typeface="+mn-ea"/>
                        <a:cs typeface="+mn-cs"/>
                      </a:defRPr>
                    </a:pPr>
                    <a:fld id="{7B84C6D8-AAED-40C4-AFD8-4F6BD7454A27}" type="CATEGORYNAME">
                      <a:rPr lang="en-US" sz="1200"/>
                      <a:pPr>
                        <a:defRPr sz="1200">
                          <a:solidFill>
                            <a:srgbClr val="000000"/>
                          </a:solidFill>
                        </a:defRPr>
                      </a:pPr>
                      <a:t>[CATEGORY NAME]</a:t>
                    </a:fld>
                    <a:r>
                      <a:rPr lang="en-US" sz="1200" baseline="0"/>
                      <a:t>
</a:t>
                    </a:r>
                    <a:fld id="{24A78F76-48FF-4655-8916-C8DC7EC9CE1B}" type="VALUE">
                      <a:rPr lang="en-US" sz="1200" baseline="0" smtClean="0"/>
                      <a:pPr>
                        <a:defRPr sz="1200">
                          <a:solidFill>
                            <a:srgbClr val="000000"/>
                          </a:solidFill>
                        </a:defRPr>
                      </a:pPr>
                      <a:t>[VALUE]</a:t>
                    </a:fld>
                    <a:r>
                      <a:rPr lang="en-US" sz="1200" baseline="0"/>
                      <a:t>(</a:t>
                    </a:r>
                    <a:fld id="{CA8B01D8-688C-46B5-B405-A6EEE2C30183}" type="PERCENTAGE">
                      <a:rPr lang="en-US" sz="1200" baseline="0" smtClean="0"/>
                      <a:pPr>
                        <a:defRPr sz="1200">
                          <a:solidFill>
                            <a:srgbClr val="000000"/>
                          </a:solidFill>
                        </a:defRPr>
                      </a:pPr>
                      <a:t>[PERCENTAGE]</a:t>
                    </a:fld>
                    <a:r>
                      <a:rPr lang="en-US" sz="1200" baseline="0"/>
                      <a:t>)</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rgbClr val="000000"/>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7648906025627334"/>
                      <c:h val="0.20149967222291787"/>
                    </c:manualLayout>
                  </c15:layout>
                  <c15:dlblFieldTable/>
                  <c15:showDataLabelsRange val="0"/>
                </c:ext>
                <c:ext xmlns:c16="http://schemas.microsoft.com/office/drawing/2014/chart" uri="{C3380CC4-5D6E-409C-BE32-E72D297353CC}">
                  <c16:uniqueId val="{00000003-62F4-4E66-A475-DD19646FC291}"/>
                </c:ext>
              </c:extLst>
            </c:dLbl>
            <c:dLbl>
              <c:idx val="2"/>
              <c:layout>
                <c:manualLayout>
                  <c:x val="6.6844932994330919E-2"/>
                  <c:y val="4.6411761672915126E-3"/>
                </c:manualLayout>
              </c:layout>
              <c:tx>
                <c:rich>
                  <a:bodyPr rot="0" spcFirstLastPara="1" vertOverflow="ellipsis" vert="horz" wrap="square" lIns="38100" tIns="19050" rIns="38100" bIns="19050" anchor="ctr" anchorCtr="1">
                    <a:spAutoFit/>
                  </a:bodyPr>
                  <a:lstStyle/>
                  <a:p>
                    <a:pPr>
                      <a:defRPr sz="1200" b="0" i="0" u="none" strike="noStrike" kern="1200" baseline="0">
                        <a:solidFill>
                          <a:srgbClr val="000000"/>
                        </a:solidFill>
                        <a:latin typeface="+mn-lt"/>
                        <a:ea typeface="+mn-ea"/>
                        <a:cs typeface="+mn-cs"/>
                      </a:defRPr>
                    </a:pPr>
                    <a:fld id="{C0C0AC6E-8004-4FE9-996E-0E4E2E79FCDC}" type="CATEGORYNAME">
                      <a:rPr lang="en-US" sz="1200" smtClean="0"/>
                      <a:pPr>
                        <a:defRPr sz="1200">
                          <a:solidFill>
                            <a:srgbClr val="000000"/>
                          </a:solidFill>
                        </a:defRPr>
                      </a:pPr>
                      <a:t>[CATEGORY NAME]</a:t>
                    </a:fld>
                    <a:r>
                      <a:rPr lang="en-US" sz="1200" baseline="0"/>
                      <a:t>
</a:t>
                    </a:r>
                    <a:fld id="{976D63AB-DC97-49C7-9CE5-AA3C6DE6DAFF}" type="VALUE">
                      <a:rPr lang="en-US" sz="1200" baseline="0" smtClean="0"/>
                      <a:pPr>
                        <a:defRPr sz="1200">
                          <a:solidFill>
                            <a:srgbClr val="000000"/>
                          </a:solidFill>
                        </a:defRPr>
                      </a:pPr>
                      <a:t>[VALUE]</a:t>
                    </a:fld>
                    <a:r>
                      <a:rPr lang="en-US" sz="1200" baseline="0"/>
                      <a:t>(</a:t>
                    </a:r>
                    <a:fld id="{84A7061C-930F-43D0-9595-94F82D29456E}" type="PERCENTAGE">
                      <a:rPr lang="en-US" sz="1200" baseline="0" smtClean="0"/>
                      <a:pPr>
                        <a:defRPr sz="1200">
                          <a:solidFill>
                            <a:srgbClr val="000000"/>
                          </a:solidFill>
                        </a:defRPr>
                      </a:pPr>
                      <a:t>[PERCENTAGE]</a:t>
                    </a:fld>
                    <a:r>
                      <a:rPr lang="en-US" sz="1200" baseline="0"/>
                      <a:t>)</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0000"/>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30407467882231748"/>
                      <c:h val="0.1695604840788727"/>
                    </c:manualLayout>
                  </c15:layout>
                  <c15:dlblFieldTable/>
                  <c15:showDataLabelsRange val="0"/>
                </c:ext>
                <c:ext xmlns:c16="http://schemas.microsoft.com/office/drawing/2014/chart" uri="{C3380CC4-5D6E-409C-BE32-E72D297353CC}">
                  <c16:uniqueId val="{00000002-FEAE-4278-8092-8B37E20F022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0000"/>
                    </a:solidFill>
                    <a:latin typeface="+mn-lt"/>
                    <a:ea typeface="+mn-ea"/>
                    <a:cs typeface="+mn-cs"/>
                  </a:defRPr>
                </a:pPr>
                <a:endParaRPr lang="en-US"/>
              </a:p>
            </c:txPr>
            <c:dLblPos val="bestFit"/>
            <c:showLegendKey val="0"/>
            <c:showVal val="1"/>
            <c:showCatName val="1"/>
            <c:showSerName val="0"/>
            <c:showPercent val="1"/>
            <c:showBubbleSize val="0"/>
            <c:separator>
</c:separator>
            <c:showLeaderLines val="1"/>
            <c:leaderLines>
              <c:spPr>
                <a:ln w="9525" cap="sq" cmpd="sng" algn="ctr">
                  <a:solidFill>
                    <a:schemeClr val="dk1">
                      <a:shade val="95000"/>
                      <a:satMod val="105000"/>
                    </a:schemeClr>
                  </a:solidFill>
                  <a:prstDash val="solid"/>
                  <a:miter lim="800000"/>
                </a:ln>
                <a:effectLst/>
              </c:spPr>
            </c:leaderLines>
            <c:extLst>
              <c:ext xmlns:c15="http://schemas.microsoft.com/office/drawing/2012/chart" uri="{CE6537A1-D6FC-4f65-9D91-7224C49458BB}"/>
            </c:extLst>
          </c:dLbls>
          <c:cat>
            <c:strRef>
              <c:f>Sheet1!$A$2:$A$4</c:f>
              <c:strCache>
                <c:ptCount val="3"/>
                <c:pt idx="0">
                  <c:v>Class 2b-3 Trucks and Vans</c:v>
                </c:pt>
                <c:pt idx="1">
                  <c:v>Class 4-8 Straight Trucks and Buses</c:v>
                </c:pt>
                <c:pt idx="2">
                  <c:v>Class 7-8 Tractors</c:v>
                </c:pt>
              </c:strCache>
            </c:strRef>
          </c:cat>
          <c:val>
            <c:numRef>
              <c:f>Sheet1!$B$2:$B$4</c:f>
              <c:numCache>
                <c:formatCode>_(* #,##0_);_(* \(#,##0\);_(* "-"??_);_(@_)</c:formatCode>
                <c:ptCount val="3"/>
                <c:pt idx="0">
                  <c:v>1164000</c:v>
                </c:pt>
                <c:pt idx="1">
                  <c:v>427000</c:v>
                </c:pt>
                <c:pt idx="2">
                  <c:v>219000</c:v>
                </c:pt>
              </c:numCache>
            </c:numRef>
          </c:val>
          <c:extLst>
            <c:ext xmlns:c16="http://schemas.microsoft.com/office/drawing/2014/chart" uri="{C3380CC4-5D6E-409C-BE32-E72D297353CC}">
              <c16:uniqueId val="{00000000-FEAE-4278-8092-8B37E20F022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solidFill>
                <a:latin typeface="+mn-lt"/>
                <a:ea typeface="+mn-ea"/>
                <a:cs typeface="+mn-cs"/>
              </a:defRPr>
            </a:pPr>
            <a:r>
              <a:rPr lang="en-US" sz="1800" cap="none" baseline="0" err="1">
                <a:solidFill>
                  <a:srgbClr val="000000"/>
                </a:solidFill>
              </a:rPr>
              <a:t>Emision</a:t>
            </a:r>
            <a:r>
              <a:rPr lang="en-US" sz="1800" cap="none" baseline="0">
                <a:solidFill>
                  <a:srgbClr val="000000"/>
                </a:solidFill>
              </a:rPr>
              <a:t> </a:t>
            </a:r>
            <a:r>
              <a:rPr lang="en-US" sz="1800" cap="none" baseline="0" err="1">
                <a:solidFill>
                  <a:srgbClr val="000000"/>
                </a:solidFill>
              </a:rPr>
              <a:t>diaria</a:t>
            </a:r>
            <a:r>
              <a:rPr lang="en-US" sz="1800" cap="none" baseline="0">
                <a:solidFill>
                  <a:srgbClr val="000000"/>
                </a:solidFill>
              </a:rPr>
              <a:t> de </a:t>
            </a:r>
            <a:r>
              <a:rPr lang="en-US" sz="1800" cap="none" baseline="0">
                <a:solidFill>
                  <a:schemeClr val="tx1">
                    <a:lumMod val="50000"/>
                  </a:schemeClr>
                </a:solidFill>
              </a:rPr>
              <a:t>NOx</a:t>
            </a:r>
          </a:p>
        </c:rich>
      </c:tx>
      <c:layout>
        <c:manualLayout>
          <c:xMode val="edge"/>
          <c:yMode val="edge"/>
          <c:x val="0.25418729988319338"/>
          <c:y val="0"/>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solidFill>
              <a:latin typeface="+mn-lt"/>
              <a:ea typeface="+mn-ea"/>
              <a:cs typeface="+mn-cs"/>
            </a:defRPr>
          </a:pPr>
          <a:endParaRPr lang="en-US"/>
        </a:p>
      </c:txPr>
    </c:title>
    <c:autoTitleDeleted val="0"/>
    <c:plotArea>
      <c:layout>
        <c:manualLayout>
          <c:layoutTarget val="inner"/>
          <c:xMode val="edge"/>
          <c:yMode val="edge"/>
          <c:x val="0.25183333674873115"/>
          <c:y val="0.26505714958126558"/>
          <c:w val="0.49633332650253781"/>
          <c:h val="0.52817065548342301"/>
        </c:manualLayout>
      </c:layout>
      <c:pieChart>
        <c:varyColors val="1"/>
        <c:ser>
          <c:idx val="0"/>
          <c:order val="0"/>
          <c:tx>
            <c:strRef>
              <c:f>Sheet1!$B$1</c:f>
              <c:strCache>
                <c:ptCount val="1"/>
                <c:pt idx="0">
                  <c:v>NOx</c:v>
                </c:pt>
              </c:strCache>
            </c:strRef>
          </c:tx>
          <c:spPr>
            <a:ln w="19050">
              <a:solidFill>
                <a:srgbClr val="000000"/>
              </a:solidFill>
            </a:ln>
          </c:spPr>
          <c:dPt>
            <c:idx val="0"/>
            <c:bubble3D val="0"/>
            <c:spPr>
              <a:solidFill>
                <a:schemeClr val="bg1"/>
              </a:solidFill>
              <a:ln w="19050">
                <a:solidFill>
                  <a:srgbClr val="000000"/>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AFA-42C3-A2A1-89FD67D0E11F}"/>
              </c:ext>
            </c:extLst>
          </c:dPt>
          <c:dPt>
            <c:idx val="1"/>
            <c:bubble3D val="0"/>
            <c:spPr>
              <a:pattFill prst="openDmnd">
                <a:fgClr>
                  <a:schemeClr val="tx1">
                    <a:lumMod val="50000"/>
                  </a:schemeClr>
                </a:fgClr>
                <a:bgClr>
                  <a:srgbClr val="808080"/>
                </a:bgClr>
              </a:pattFill>
              <a:ln w="19050">
                <a:solidFill>
                  <a:srgbClr val="000000"/>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AAFA-42C3-A2A1-89FD67D0E11F}"/>
              </c:ext>
            </c:extLst>
          </c:dPt>
          <c:dPt>
            <c:idx val="2"/>
            <c:bubble3D val="0"/>
            <c:spPr>
              <a:pattFill prst="dashHorz">
                <a:fgClr>
                  <a:schemeClr val="bg1"/>
                </a:fgClr>
                <a:bgClr>
                  <a:srgbClr val="0F5A7C"/>
                </a:bgClr>
              </a:pattFill>
              <a:ln w="19050">
                <a:solidFill>
                  <a:srgbClr val="000000"/>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AAFA-42C3-A2A1-89FD67D0E11F}"/>
              </c:ext>
            </c:extLst>
          </c:dPt>
          <c:dLbls>
            <c:dLbl>
              <c:idx val="0"/>
              <c:layout>
                <c:manualLayout>
                  <c:x val="-2.3813750285097005E-3"/>
                  <c:y val="-3.8826144570499495E-3"/>
                </c:manualLayout>
              </c:layout>
              <c:tx>
                <c:rich>
                  <a:bodyPr rot="0" spcFirstLastPara="1" vertOverflow="ellipsis" vert="horz" wrap="square" lIns="38100" tIns="19050" rIns="38100" bIns="19050" anchor="ctr" anchorCtr="1">
                    <a:noAutofit/>
                  </a:bodyPr>
                  <a:lstStyle/>
                  <a:p>
                    <a:pPr>
                      <a:defRPr sz="1200" b="0" i="0" u="none" strike="noStrike" kern="1200" spc="0" baseline="0">
                        <a:solidFill>
                          <a:schemeClr val="tx1"/>
                        </a:solidFill>
                        <a:latin typeface="+mn-lt"/>
                        <a:ea typeface="+mn-ea"/>
                        <a:cs typeface="+mn-cs"/>
                      </a:defRPr>
                    </a:pPr>
                    <a:fld id="{361636C3-AF0E-4F5E-AB0D-A5321DC882EB}" type="CATEGORYNAME">
                      <a:rPr lang="en-US" b="0" dirty="0">
                        <a:solidFill>
                          <a:schemeClr val="tx1">
                            <a:lumMod val="50000"/>
                          </a:schemeClr>
                        </a:solidFill>
                      </a:rPr>
                      <a:pPr>
                        <a:defRPr sz="1200" b="0">
                          <a:solidFill>
                            <a:schemeClr val="tx1"/>
                          </a:solidFill>
                        </a:defRPr>
                      </a:pPr>
                      <a:t>[CATEGORY NAME]</a:t>
                    </a:fld>
                    <a:r>
                      <a:rPr lang="en-US" b="0" baseline="0">
                        <a:solidFill>
                          <a:schemeClr val="tx1">
                            <a:lumMod val="50000"/>
                          </a:schemeClr>
                        </a:solidFill>
                      </a:rPr>
                      <a:t>
 68.5 </a:t>
                    </a:r>
                    <a:r>
                      <a:rPr lang="en-US" b="0" baseline="0" err="1">
                        <a:solidFill>
                          <a:schemeClr val="tx1">
                            <a:lumMod val="50000"/>
                          </a:schemeClr>
                        </a:solidFill>
                      </a:rPr>
                      <a:t>tpd</a:t>
                    </a:r>
                    <a:r>
                      <a:rPr lang="en-US" b="0" baseline="0">
                        <a:solidFill>
                          <a:schemeClr val="tx1">
                            <a:lumMod val="50000"/>
                          </a:schemeClr>
                        </a:solidFill>
                      </a:rPr>
                      <a:t> (</a:t>
                    </a:r>
                    <a:fld id="{65463048-F520-43AA-9B25-E043154AA8A3}" type="PERCENTAGE">
                      <a:rPr lang="en-US" b="0" baseline="0" smtClean="0">
                        <a:solidFill>
                          <a:schemeClr val="tx1">
                            <a:lumMod val="50000"/>
                          </a:schemeClr>
                        </a:solidFill>
                      </a:rPr>
                      <a:pPr>
                        <a:defRPr sz="1200" b="0">
                          <a:solidFill>
                            <a:schemeClr val="tx1"/>
                          </a:solidFill>
                        </a:defRPr>
                      </a:pPr>
                      <a:t>[PERCENTAGE]</a:t>
                    </a:fld>
                    <a:r>
                      <a:rPr lang="en-US" b="0" baseline="0">
                        <a:solidFill>
                          <a:schemeClr val="tx1">
                            <a:lumMod val="50000"/>
                          </a:schemeClr>
                        </a:solidFill>
                      </a:rPr>
                      <a:t>)</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189464092148677"/>
                      <c:h val="0.22265184592340348"/>
                    </c:manualLayout>
                  </c15:layout>
                  <c15:dlblFieldTable/>
                  <c15:showDataLabelsRange val="0"/>
                </c:ext>
                <c:ext xmlns:c16="http://schemas.microsoft.com/office/drawing/2014/chart" uri="{C3380CC4-5D6E-409C-BE32-E72D297353CC}">
                  <c16:uniqueId val="{00000003-AAFA-42C3-A2A1-89FD67D0E11F}"/>
                </c:ext>
              </c:extLst>
            </c:dLbl>
            <c:dLbl>
              <c:idx val="1"/>
              <c:layout>
                <c:manualLayout>
                  <c:x val="8.7788320563737574E-2"/>
                  <c:y val="-1.2965176690889286E-3"/>
                </c:manualLayout>
              </c:layout>
              <c:tx>
                <c:rich>
                  <a:bodyPr rot="0" spcFirstLastPara="1" vertOverflow="ellipsis" vert="horz" wrap="square" lIns="38100" tIns="19050" rIns="38100" bIns="19050" anchor="ctr" anchorCtr="1">
                    <a:noAutofit/>
                  </a:bodyPr>
                  <a:lstStyle/>
                  <a:p>
                    <a:pPr>
                      <a:defRPr sz="1200" b="0" i="0" u="none" strike="noStrike" kern="1200" spc="0" baseline="0">
                        <a:solidFill>
                          <a:schemeClr val="tx1">
                            <a:lumMod val="50000"/>
                          </a:schemeClr>
                        </a:solidFill>
                        <a:latin typeface="+mn-lt"/>
                        <a:ea typeface="+mn-ea"/>
                        <a:cs typeface="+mn-cs"/>
                      </a:defRPr>
                    </a:pPr>
                    <a:fld id="{A6E26E2E-E375-4CED-A54F-49E7948A49BD}" type="CATEGORYNAME">
                      <a:rPr lang="en-US" b="0">
                        <a:solidFill>
                          <a:schemeClr val="tx1">
                            <a:lumMod val="50000"/>
                          </a:schemeClr>
                        </a:solidFill>
                      </a:rPr>
                      <a:pPr>
                        <a:defRPr sz="1200" b="0">
                          <a:solidFill>
                            <a:schemeClr val="tx1">
                              <a:lumMod val="50000"/>
                            </a:schemeClr>
                          </a:solidFill>
                        </a:defRPr>
                      </a:pPr>
                      <a:t>[CATEGORY NAME]</a:t>
                    </a:fld>
                    <a:r>
                      <a:rPr lang="en-US" b="0" baseline="0">
                        <a:solidFill>
                          <a:schemeClr val="tx1">
                            <a:lumMod val="50000"/>
                          </a:schemeClr>
                        </a:solidFill>
                      </a:rPr>
                      <a:t>
69.3 </a:t>
                    </a:r>
                    <a:r>
                      <a:rPr lang="en-US" b="0" baseline="0" err="1">
                        <a:solidFill>
                          <a:schemeClr val="tx1">
                            <a:lumMod val="50000"/>
                          </a:schemeClr>
                        </a:solidFill>
                      </a:rPr>
                      <a:t>tpd</a:t>
                    </a:r>
                    <a:r>
                      <a:rPr lang="en-US" b="0" baseline="0">
                        <a:solidFill>
                          <a:schemeClr val="tx1">
                            <a:lumMod val="50000"/>
                          </a:schemeClr>
                        </a:solidFill>
                      </a:rPr>
                      <a:t> (</a:t>
                    </a:r>
                    <a:fld id="{7BB172B9-C118-4427-835B-565C932657E5}" type="PERCENTAGE">
                      <a:rPr lang="en-US" b="0" baseline="0" smtClean="0">
                        <a:solidFill>
                          <a:schemeClr val="tx1">
                            <a:lumMod val="50000"/>
                          </a:schemeClr>
                        </a:solidFill>
                      </a:rPr>
                      <a:pPr>
                        <a:defRPr sz="1200" b="0">
                          <a:solidFill>
                            <a:schemeClr val="tx1">
                              <a:lumMod val="50000"/>
                            </a:schemeClr>
                          </a:solidFill>
                        </a:defRPr>
                      </a:pPr>
                      <a:t>[PERCENTAGE]</a:t>
                    </a:fld>
                    <a:r>
                      <a:rPr lang="en-US" b="0" baseline="0">
                        <a:solidFill>
                          <a:schemeClr val="tx1">
                            <a:lumMod val="50000"/>
                          </a:schemeClr>
                        </a:solidFill>
                      </a:rPr>
                      <a:t>)</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spc="0" baseline="0">
                      <a:solidFill>
                        <a:schemeClr val="tx1">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933030081493166"/>
                      <c:h val="0.32476493183086819"/>
                    </c:manualLayout>
                  </c15:layout>
                  <c15:dlblFieldTable/>
                  <c15:showDataLabelsRange val="0"/>
                </c:ext>
                <c:ext xmlns:c16="http://schemas.microsoft.com/office/drawing/2014/chart" uri="{C3380CC4-5D6E-409C-BE32-E72D297353CC}">
                  <c16:uniqueId val="{00000004-AAFA-42C3-A2A1-89FD67D0E11F}"/>
                </c:ext>
              </c:extLst>
            </c:dLbl>
            <c:dLbl>
              <c:idx val="2"/>
              <c:layout>
                <c:manualLayout>
                  <c:x val="0"/>
                  <c:y val="-0.34966441489471672"/>
                </c:manualLayout>
              </c:layout>
              <c:tx>
                <c:rich>
                  <a:bodyPr rot="0" spcFirstLastPara="1" vertOverflow="ellipsis" vert="horz" wrap="square" lIns="38100" tIns="19050" rIns="38100" bIns="19050" anchor="ctr" anchorCtr="1">
                    <a:noAutofit/>
                  </a:bodyPr>
                  <a:lstStyle/>
                  <a:p>
                    <a:pPr>
                      <a:defRPr sz="1200" b="0" i="0" u="none" strike="noStrike" kern="1200" spc="0" baseline="0">
                        <a:solidFill>
                          <a:srgbClr val="000000"/>
                        </a:solidFill>
                        <a:latin typeface="+mn-lt"/>
                        <a:ea typeface="+mn-ea"/>
                        <a:cs typeface="+mn-cs"/>
                      </a:defRPr>
                    </a:pPr>
                    <a:fld id="{0C2A7860-D9B2-44E4-A992-E1F7311F4CDA}" type="CATEGORYNAME">
                      <a:rPr lang="en-US" sz="1200" b="0" smtClean="0">
                        <a:solidFill>
                          <a:srgbClr val="000000"/>
                        </a:solidFill>
                      </a:rPr>
                      <a:pPr>
                        <a:defRPr sz="1200" b="0">
                          <a:solidFill>
                            <a:srgbClr val="000000"/>
                          </a:solidFill>
                        </a:defRPr>
                      </a:pPr>
                      <a:t>[CATEGORY NAME]</a:t>
                    </a:fld>
                    <a:r>
                      <a:rPr lang="en-US" sz="1200" b="0">
                        <a:solidFill>
                          <a:srgbClr val="000000"/>
                        </a:solidFill>
                      </a:rPr>
                      <a:t> </a:t>
                    </a:r>
                  </a:p>
                  <a:p>
                    <a:pPr>
                      <a:defRPr sz="1200" b="0">
                        <a:solidFill>
                          <a:srgbClr val="000000"/>
                        </a:solidFill>
                      </a:defRPr>
                    </a:pPr>
                    <a:r>
                      <a:rPr lang="en-US" sz="1200" b="0">
                        <a:solidFill>
                          <a:srgbClr val="000000"/>
                        </a:solidFill>
                      </a:rPr>
                      <a:t>129.7 </a:t>
                    </a:r>
                    <a:r>
                      <a:rPr lang="en-US" sz="1200" b="0" err="1">
                        <a:solidFill>
                          <a:srgbClr val="000000"/>
                        </a:solidFill>
                      </a:rPr>
                      <a:t>tpd</a:t>
                    </a:r>
                    <a:r>
                      <a:rPr lang="en-US" sz="1200" b="0" baseline="0">
                        <a:solidFill>
                          <a:srgbClr val="000000"/>
                        </a:solidFill>
                      </a:rPr>
                      <a:t> (</a:t>
                    </a:r>
                    <a:fld id="{1E0BB917-18C4-4A3F-8122-524D35C419E2}" type="PERCENTAGE">
                      <a:rPr lang="en-US" sz="1200" b="0" baseline="0" smtClean="0">
                        <a:solidFill>
                          <a:srgbClr val="000000"/>
                        </a:solidFill>
                      </a:rPr>
                      <a:pPr>
                        <a:defRPr sz="1200" b="0">
                          <a:solidFill>
                            <a:srgbClr val="000000"/>
                          </a:solidFill>
                        </a:defRPr>
                      </a:pPr>
                      <a:t>[PERCENTAGE]</a:t>
                    </a:fld>
                    <a:r>
                      <a:rPr lang="en-US" sz="1200" b="0" baseline="0">
                        <a:solidFill>
                          <a:srgbClr val="000000"/>
                        </a:solidFill>
                      </a:rPr>
                      <a:t>)</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spc="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2169853676374116"/>
                      <c:h val="0.21719163171194991"/>
                    </c:manualLayout>
                  </c15:layout>
                  <c15:dlblFieldTable/>
                  <c15:showDataLabelsRange val="0"/>
                </c:ext>
                <c:ext xmlns:c16="http://schemas.microsoft.com/office/drawing/2014/chart" uri="{C3380CC4-5D6E-409C-BE32-E72D297353CC}">
                  <c16:uniqueId val="{00000002-AAFA-42C3-A2A1-89FD67D0E11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Class 2b-3 Trucks and Vans</c:v>
                </c:pt>
                <c:pt idx="1">
                  <c:v>Class 4-8 Straight Trucks and Buses</c:v>
                </c:pt>
                <c:pt idx="2">
                  <c:v>Class 7-8 Tractors</c:v>
                </c:pt>
              </c:strCache>
            </c:strRef>
          </c:cat>
          <c:val>
            <c:numRef>
              <c:f>Sheet1!$B$2:$B$4</c:f>
              <c:numCache>
                <c:formatCode>General</c:formatCode>
                <c:ptCount val="3"/>
                <c:pt idx="0">
                  <c:v>68.509230193869399</c:v>
                </c:pt>
                <c:pt idx="1">
                  <c:v>69.320467579549913</c:v>
                </c:pt>
                <c:pt idx="2">
                  <c:v>129.75319622576367</c:v>
                </c:pt>
              </c:numCache>
            </c:numRef>
          </c:val>
          <c:extLst>
            <c:ext xmlns:c16="http://schemas.microsoft.com/office/drawing/2014/chart" uri="{C3380CC4-5D6E-409C-BE32-E72D297353CC}">
              <c16:uniqueId val="{00000000-AAFA-42C3-A2A1-89FD67D0E11F}"/>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29378680606094E-2"/>
          <c:y val="1.8587556155684588E-2"/>
          <c:w val="0.88239280751670746"/>
          <c:h val="0.87676566619174401"/>
        </c:manualLayout>
      </c:layout>
      <c:areaChart>
        <c:grouping val="stacked"/>
        <c:varyColors val="0"/>
        <c:ser>
          <c:idx val="4"/>
          <c:order val="0"/>
          <c:tx>
            <c:strRef>
              <c:f>ACF_Population_V3!$L$209</c:f>
              <c:strCache>
                <c:ptCount val="1"/>
                <c:pt idx="0">
                  <c:v>Natural Gas</c:v>
                </c:pt>
              </c:strCache>
            </c:strRef>
          </c:tx>
          <c:spPr>
            <a:solidFill>
              <a:schemeClr val="accent4">
                <a:lumMod val="60000"/>
              </a:schemeClr>
            </a:solidFill>
            <a:ln>
              <a:noFill/>
            </a:ln>
            <a:effectLst/>
          </c:spPr>
          <c:cat>
            <c:numRef>
              <c:f>ACF_Population_V3!$G$210:$G$230</c:f>
              <c:numCache>
                <c:formatCode>General</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ACF_Population_V3!$L$210:$L$230</c:f>
              <c:numCache>
                <c:formatCode>General</c:formatCode>
                <c:ptCount val="21"/>
                <c:pt idx="0">
                  <c:v>1837.5420877273273</c:v>
                </c:pt>
                <c:pt idx="1">
                  <c:v>1996.5683889898428</c:v>
                </c:pt>
                <c:pt idx="2">
                  <c:v>2152.6507981219393</c:v>
                </c:pt>
                <c:pt idx="3">
                  <c:v>2310.4819655968322</c:v>
                </c:pt>
                <c:pt idx="4">
                  <c:v>2336.6049550355647</c:v>
                </c:pt>
                <c:pt idx="5">
                  <c:v>2365.9972966545711</c:v>
                </c:pt>
                <c:pt idx="6">
                  <c:v>2378.9278102432231</c:v>
                </c:pt>
                <c:pt idx="7">
                  <c:v>2326.0015360660245</c:v>
                </c:pt>
                <c:pt idx="8">
                  <c:v>2264.0438394494086</c:v>
                </c:pt>
                <c:pt idx="9">
                  <c:v>2220.5147771930697</c:v>
                </c:pt>
                <c:pt idx="10">
                  <c:v>2089.0698400890951</c:v>
                </c:pt>
                <c:pt idx="11">
                  <c:v>1967.8703851487737</c:v>
                </c:pt>
                <c:pt idx="12">
                  <c:v>1811.674903089895</c:v>
                </c:pt>
                <c:pt idx="13">
                  <c:v>1685.0323196674833</c:v>
                </c:pt>
                <c:pt idx="14">
                  <c:v>1578.9951091987646</c:v>
                </c:pt>
                <c:pt idx="15">
                  <c:v>1389.676210513448</c:v>
                </c:pt>
                <c:pt idx="16">
                  <c:v>1294.3098114860193</c:v>
                </c:pt>
                <c:pt idx="17">
                  <c:v>1155.9353542617375</c:v>
                </c:pt>
                <c:pt idx="18">
                  <c:v>976.15330694112822</c:v>
                </c:pt>
                <c:pt idx="19">
                  <c:v>871.20296381792559</c:v>
                </c:pt>
                <c:pt idx="20">
                  <c:v>823.55998860673299</c:v>
                </c:pt>
              </c:numCache>
            </c:numRef>
          </c:val>
          <c:extLst>
            <c:ext xmlns:c16="http://schemas.microsoft.com/office/drawing/2014/chart" uri="{C3380CC4-5D6E-409C-BE32-E72D297353CC}">
              <c16:uniqueId val="{00000000-4ACE-46D1-8CDA-3536386FD07D}"/>
            </c:ext>
          </c:extLst>
        </c:ser>
        <c:ser>
          <c:idx val="3"/>
          <c:order val="1"/>
          <c:tx>
            <c:strRef>
              <c:f>ACF_Population_V3!$K$209</c:f>
              <c:strCache>
                <c:ptCount val="1"/>
                <c:pt idx="0">
                  <c:v>Gasoline</c:v>
                </c:pt>
              </c:strCache>
            </c:strRef>
          </c:tx>
          <c:spPr>
            <a:solidFill>
              <a:schemeClr val="accent2">
                <a:lumMod val="60000"/>
              </a:schemeClr>
            </a:solidFill>
            <a:ln>
              <a:noFill/>
            </a:ln>
            <a:effectLst/>
          </c:spPr>
          <c:cat>
            <c:numRef>
              <c:f>ACF_Population_V3!$G$210:$G$230</c:f>
              <c:numCache>
                <c:formatCode>General</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ACF_Population_V3!$K$210:$K$230</c:f>
              <c:numCache>
                <c:formatCode>General</c:formatCode>
                <c:ptCount val="21"/>
                <c:pt idx="0">
                  <c:v>69529.81233182548</c:v>
                </c:pt>
                <c:pt idx="1">
                  <c:v>67445.234320437899</c:v>
                </c:pt>
                <c:pt idx="2">
                  <c:v>65870.160949122917</c:v>
                </c:pt>
                <c:pt idx="3">
                  <c:v>64523.505886790721</c:v>
                </c:pt>
                <c:pt idx="4">
                  <c:v>60876.239341675457</c:v>
                </c:pt>
                <c:pt idx="5">
                  <c:v>59471.213570876964</c:v>
                </c:pt>
                <c:pt idx="6">
                  <c:v>58128.006107414985</c:v>
                </c:pt>
                <c:pt idx="7">
                  <c:v>56753.70809928063</c:v>
                </c:pt>
                <c:pt idx="8">
                  <c:v>55354.339229906429</c:v>
                </c:pt>
                <c:pt idx="9">
                  <c:v>53945.099901837588</c:v>
                </c:pt>
                <c:pt idx="10">
                  <c:v>52443.659982591693</c:v>
                </c:pt>
                <c:pt idx="11">
                  <c:v>50907.966184844539</c:v>
                </c:pt>
                <c:pt idx="12">
                  <c:v>49352.021528580306</c:v>
                </c:pt>
                <c:pt idx="13">
                  <c:v>47817.190460798942</c:v>
                </c:pt>
                <c:pt idx="14">
                  <c:v>46190.260702369786</c:v>
                </c:pt>
                <c:pt idx="15">
                  <c:v>44555.935657679292</c:v>
                </c:pt>
                <c:pt idx="16">
                  <c:v>43022.312753636979</c:v>
                </c:pt>
                <c:pt idx="17">
                  <c:v>41565.996546792856</c:v>
                </c:pt>
                <c:pt idx="18">
                  <c:v>40182.681730974313</c:v>
                </c:pt>
                <c:pt idx="19">
                  <c:v>39042.628871735928</c:v>
                </c:pt>
                <c:pt idx="20">
                  <c:v>37880.806406792275</c:v>
                </c:pt>
              </c:numCache>
            </c:numRef>
          </c:val>
          <c:extLst>
            <c:ext xmlns:c16="http://schemas.microsoft.com/office/drawing/2014/chart" uri="{C3380CC4-5D6E-409C-BE32-E72D297353CC}">
              <c16:uniqueId val="{00000001-4ACE-46D1-8CDA-3536386FD07D}"/>
            </c:ext>
          </c:extLst>
        </c:ser>
        <c:ser>
          <c:idx val="2"/>
          <c:order val="2"/>
          <c:tx>
            <c:strRef>
              <c:f>ACF_Population_V3!$J$209</c:f>
              <c:strCache>
                <c:ptCount val="1"/>
                <c:pt idx="0">
                  <c:v>Diesel</c:v>
                </c:pt>
              </c:strCache>
            </c:strRef>
          </c:tx>
          <c:spPr>
            <a:solidFill>
              <a:schemeClr val="accent6"/>
            </a:solidFill>
            <a:ln>
              <a:noFill/>
            </a:ln>
            <a:effectLst/>
          </c:spPr>
          <c:cat>
            <c:numRef>
              <c:f>ACF_Population_V3!$G$210:$G$230</c:f>
              <c:numCache>
                <c:formatCode>General</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ACF_Population_V3!$J$210:$J$230</c:f>
              <c:numCache>
                <c:formatCode>General</c:formatCode>
                <c:ptCount val="21"/>
                <c:pt idx="0">
                  <c:v>78228.178837331332</c:v>
                </c:pt>
                <c:pt idx="1">
                  <c:v>78267.881153275433</c:v>
                </c:pt>
                <c:pt idx="2">
                  <c:v>79046.187444768904</c:v>
                </c:pt>
                <c:pt idx="3">
                  <c:v>79614.492046018146</c:v>
                </c:pt>
                <c:pt idx="4">
                  <c:v>78212.078285786411</c:v>
                </c:pt>
                <c:pt idx="5">
                  <c:v>78083.667947542344</c:v>
                </c:pt>
                <c:pt idx="6">
                  <c:v>77274.889889072278</c:v>
                </c:pt>
                <c:pt idx="7">
                  <c:v>75733.882954649423</c:v>
                </c:pt>
                <c:pt idx="8">
                  <c:v>73916.233596452352</c:v>
                </c:pt>
                <c:pt idx="9">
                  <c:v>72084.706378662755</c:v>
                </c:pt>
                <c:pt idx="10">
                  <c:v>69923.016813634691</c:v>
                </c:pt>
                <c:pt idx="11">
                  <c:v>67514.903507907497</c:v>
                </c:pt>
                <c:pt idx="12">
                  <c:v>65302.638021793595</c:v>
                </c:pt>
                <c:pt idx="13">
                  <c:v>63292.00770266763</c:v>
                </c:pt>
                <c:pt idx="14">
                  <c:v>61185.255905536767</c:v>
                </c:pt>
                <c:pt idx="15">
                  <c:v>58969.074222533513</c:v>
                </c:pt>
                <c:pt idx="16">
                  <c:v>57262.001535438576</c:v>
                </c:pt>
                <c:pt idx="17">
                  <c:v>55562.419198674877</c:v>
                </c:pt>
                <c:pt idx="18">
                  <c:v>53756.107399407287</c:v>
                </c:pt>
                <c:pt idx="19">
                  <c:v>52600.617480371584</c:v>
                </c:pt>
                <c:pt idx="20">
                  <c:v>51511.350008900037</c:v>
                </c:pt>
              </c:numCache>
            </c:numRef>
          </c:val>
          <c:extLst>
            <c:ext xmlns:c16="http://schemas.microsoft.com/office/drawing/2014/chart" uri="{C3380CC4-5D6E-409C-BE32-E72D297353CC}">
              <c16:uniqueId val="{00000002-4ACE-46D1-8CDA-3536386FD07D}"/>
            </c:ext>
          </c:extLst>
        </c:ser>
        <c:ser>
          <c:idx val="1"/>
          <c:order val="3"/>
          <c:tx>
            <c:strRef>
              <c:f>ACF_Population_V3!$I$209</c:f>
              <c:strCache>
                <c:ptCount val="1"/>
                <c:pt idx="0">
                  <c:v>FCEV</c:v>
                </c:pt>
              </c:strCache>
            </c:strRef>
          </c:tx>
          <c:spPr>
            <a:solidFill>
              <a:schemeClr val="accent4"/>
            </a:solidFill>
            <a:ln>
              <a:noFill/>
            </a:ln>
            <a:effectLst/>
          </c:spPr>
          <c:cat>
            <c:numRef>
              <c:f>ACF_Population_V3!$G$210:$G$230</c:f>
              <c:numCache>
                <c:formatCode>General</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ACF_Population_V3!$I$210:$I$230</c:f>
              <c:numCache>
                <c:formatCode>General</c:formatCode>
                <c:ptCount val="21"/>
                <c:pt idx="0">
                  <c:v>0</c:v>
                </c:pt>
                <c:pt idx="1">
                  <c:v>0</c:v>
                </c:pt>
                <c:pt idx="2">
                  <c:v>0</c:v>
                </c:pt>
                <c:pt idx="3">
                  <c:v>76.214524794917111</c:v>
                </c:pt>
                <c:pt idx="4">
                  <c:v>197.30474174639804</c:v>
                </c:pt>
                <c:pt idx="5">
                  <c:v>373.99364948487761</c:v>
                </c:pt>
                <c:pt idx="6">
                  <c:v>595.91935610531766</c:v>
                </c:pt>
                <c:pt idx="7">
                  <c:v>918.62103699379179</c:v>
                </c:pt>
                <c:pt idx="8">
                  <c:v>1283.7337029607384</c:v>
                </c:pt>
                <c:pt idx="9">
                  <c:v>1651.5271137804109</c:v>
                </c:pt>
                <c:pt idx="10">
                  <c:v>2037.1393311646987</c:v>
                </c:pt>
                <c:pt idx="11">
                  <c:v>2464.614881868155</c:v>
                </c:pt>
                <c:pt idx="12">
                  <c:v>2871.4727832530648</c:v>
                </c:pt>
                <c:pt idx="13">
                  <c:v>3266.2861206704101</c:v>
                </c:pt>
                <c:pt idx="14">
                  <c:v>3658.1827026149435</c:v>
                </c:pt>
                <c:pt idx="15">
                  <c:v>4077.659186079286</c:v>
                </c:pt>
                <c:pt idx="16">
                  <c:v>4439.8672321490412</c:v>
                </c:pt>
                <c:pt idx="17">
                  <c:v>4796.6943757803901</c:v>
                </c:pt>
                <c:pt idx="18">
                  <c:v>5151.7177672960916</c:v>
                </c:pt>
                <c:pt idx="19">
                  <c:v>5464.9402951502925</c:v>
                </c:pt>
                <c:pt idx="20">
                  <c:v>5774.0873088704302</c:v>
                </c:pt>
              </c:numCache>
            </c:numRef>
          </c:val>
          <c:extLst>
            <c:ext xmlns:c16="http://schemas.microsoft.com/office/drawing/2014/chart" uri="{C3380CC4-5D6E-409C-BE32-E72D297353CC}">
              <c16:uniqueId val="{00000003-4ACE-46D1-8CDA-3536386FD07D}"/>
            </c:ext>
          </c:extLst>
        </c:ser>
        <c:ser>
          <c:idx val="0"/>
          <c:order val="4"/>
          <c:tx>
            <c:strRef>
              <c:f>ACF_Population_V3!$H$209</c:f>
              <c:strCache>
                <c:ptCount val="1"/>
                <c:pt idx="0">
                  <c:v>BEV</c:v>
                </c:pt>
              </c:strCache>
            </c:strRef>
          </c:tx>
          <c:spPr>
            <a:solidFill>
              <a:schemeClr val="accent2"/>
            </a:solidFill>
            <a:ln>
              <a:noFill/>
            </a:ln>
            <a:effectLst/>
          </c:spPr>
          <c:cat>
            <c:numRef>
              <c:f>ACF_Population_V3!$G$210:$G$230</c:f>
              <c:numCache>
                <c:formatCode>General</c:formatCode>
                <c:ptCount val="2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numCache>
            </c:numRef>
          </c:cat>
          <c:val>
            <c:numRef>
              <c:f>ACF_Population_V3!$H$210:$H$230</c:f>
              <c:numCache>
                <c:formatCode>General</c:formatCode>
                <c:ptCount val="21"/>
                <c:pt idx="0">
                  <c:v>0</c:v>
                </c:pt>
                <c:pt idx="1">
                  <c:v>0</c:v>
                </c:pt>
                <c:pt idx="2">
                  <c:v>0</c:v>
                </c:pt>
                <c:pt idx="3">
                  <c:v>183.17184689846516</c:v>
                </c:pt>
                <c:pt idx="4">
                  <c:v>5085.0108029874536</c:v>
                </c:pt>
                <c:pt idx="5">
                  <c:v>6608.0878668695186</c:v>
                </c:pt>
                <c:pt idx="6">
                  <c:v>8809.1792327037165</c:v>
                </c:pt>
                <c:pt idx="7">
                  <c:v>11858.573080469652</c:v>
                </c:pt>
                <c:pt idx="8">
                  <c:v>15295.683309740321</c:v>
                </c:pt>
                <c:pt idx="9">
                  <c:v>18789.387249177813</c:v>
                </c:pt>
                <c:pt idx="10">
                  <c:v>22819.866059669599</c:v>
                </c:pt>
                <c:pt idx="11">
                  <c:v>27370.561008729452</c:v>
                </c:pt>
                <c:pt idx="12">
                  <c:v>31915.651950027215</c:v>
                </c:pt>
                <c:pt idx="13">
                  <c:v>36236.803529957375</c:v>
                </c:pt>
                <c:pt idx="14">
                  <c:v>40722.816267958013</c:v>
                </c:pt>
                <c:pt idx="15">
                  <c:v>45396.231463182361</c:v>
                </c:pt>
                <c:pt idx="16">
                  <c:v>49532.277542325595</c:v>
                </c:pt>
                <c:pt idx="17">
                  <c:v>53634.635118385035</c:v>
                </c:pt>
                <c:pt idx="18">
                  <c:v>57856.432591982702</c:v>
                </c:pt>
                <c:pt idx="19">
                  <c:v>61231.6978698405</c:v>
                </c:pt>
                <c:pt idx="20">
                  <c:v>64498.949425980572</c:v>
                </c:pt>
              </c:numCache>
            </c:numRef>
          </c:val>
          <c:extLst>
            <c:ext xmlns:c16="http://schemas.microsoft.com/office/drawing/2014/chart" uri="{C3380CC4-5D6E-409C-BE32-E72D297353CC}">
              <c16:uniqueId val="{00000004-4ACE-46D1-8CDA-3536386FD07D}"/>
            </c:ext>
          </c:extLst>
        </c:ser>
        <c:dLbls>
          <c:showLegendKey val="0"/>
          <c:showVal val="0"/>
          <c:showCatName val="0"/>
          <c:showSerName val="0"/>
          <c:showPercent val="0"/>
          <c:showBubbleSize val="0"/>
        </c:dLbls>
        <c:axId val="1221096608"/>
        <c:axId val="1221097024"/>
      </c:areaChart>
      <c:catAx>
        <c:axId val="12210966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rtl="0">
              <a:defRPr sz="1200" b="0" i="0" u="none" strike="noStrike" kern="1200" baseline="0">
                <a:solidFill>
                  <a:sysClr val="windowText" lastClr="000000"/>
                </a:solidFill>
                <a:latin typeface="+mn-lt"/>
                <a:ea typeface="+mn-ea"/>
                <a:cs typeface="+mn-cs"/>
              </a:defRPr>
            </a:pPr>
            <a:endParaRPr lang="en-US"/>
          </a:p>
        </c:txPr>
        <c:crossAx val="1221097024"/>
        <c:crosses val="autoZero"/>
        <c:auto val="1"/>
        <c:lblAlgn val="ctr"/>
        <c:lblOffset val="100"/>
        <c:noMultiLvlLbl val="0"/>
      </c:catAx>
      <c:valAx>
        <c:axId val="1221097024"/>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rtl="0">
              <a:defRPr sz="1400" b="0" i="0" u="none" strike="noStrike" kern="1200" baseline="0">
                <a:solidFill>
                  <a:sysClr val="windowText" lastClr="000000"/>
                </a:solidFill>
                <a:latin typeface="+mn-lt"/>
                <a:ea typeface="+mn-ea"/>
                <a:cs typeface="+mn-cs"/>
              </a:defRPr>
            </a:pPr>
            <a:endParaRPr lang="en-US"/>
          </a:p>
        </c:txPr>
        <c:crossAx val="1221096608"/>
        <c:crosses val="autoZero"/>
        <c:crossBetween val="midCat"/>
      </c:valAx>
      <c:spPr>
        <a:noFill/>
        <a:ln>
          <a:noFill/>
        </a:ln>
        <a:effectLst/>
      </c:spPr>
    </c:plotArea>
    <c:legend>
      <c:legendPos val="t"/>
      <c:layout>
        <c:manualLayout>
          <c:xMode val="edge"/>
          <c:yMode val="edge"/>
          <c:x val="0.11667861552232883"/>
          <c:y val="2.8075041126037412E-2"/>
          <c:w val="0.55466165780124899"/>
          <c:h val="5.4623387624041432E-2"/>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ysClr val="windowText" lastClr="000000"/>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rtl="0">
        <a:defRPr sz="1200">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8082732877322"/>
          <c:y val="0.15850840969313229"/>
          <c:w val="0.84432573991648929"/>
          <c:h val="0.72065690483327183"/>
        </c:manualLayout>
      </c:layout>
      <c:areaChart>
        <c:grouping val="stacked"/>
        <c:varyColors val="0"/>
        <c:ser>
          <c:idx val="0"/>
          <c:order val="0"/>
          <c:tx>
            <c:v>Depot Chargers</c:v>
          </c:tx>
          <c:spPr>
            <a:solidFill>
              <a:schemeClr val="accent1"/>
            </a:solidFill>
            <a:ln>
              <a:noFill/>
            </a:ln>
            <a:effectLst/>
          </c:spPr>
          <c:cat>
            <c:numRef>
              <c:f>Processed!$AC$25:$AC$41</c:f>
              <c:numCache>
                <c:formatCode>General</c:formatCode>
                <c:ptCount val="1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numCache>
            </c:numRef>
          </c:cat>
          <c:val>
            <c:numRef>
              <c:f>Processed!$AJ$25:$AJ$41</c:f>
              <c:numCache>
                <c:formatCode>#,##0</c:formatCode>
                <c:ptCount val="17"/>
                <c:pt idx="0">
                  <c:v>1027</c:v>
                </c:pt>
                <c:pt idx="1">
                  <c:v>1542</c:v>
                </c:pt>
                <c:pt idx="2">
                  <c:v>2284</c:v>
                </c:pt>
                <c:pt idx="3">
                  <c:v>3392</c:v>
                </c:pt>
                <c:pt idx="4">
                  <c:v>4761</c:v>
                </c:pt>
                <c:pt idx="5">
                  <c:v>6105</c:v>
                </c:pt>
                <c:pt idx="6">
                  <c:v>7466</c:v>
                </c:pt>
                <c:pt idx="7">
                  <c:v>9167</c:v>
                </c:pt>
                <c:pt idx="8">
                  <c:v>10608</c:v>
                </c:pt>
                <c:pt idx="9">
                  <c:v>11903</c:v>
                </c:pt>
                <c:pt idx="10">
                  <c:v>13380</c:v>
                </c:pt>
                <c:pt idx="11">
                  <c:v>14638</c:v>
                </c:pt>
                <c:pt idx="12">
                  <c:v>15742</c:v>
                </c:pt>
                <c:pt idx="13">
                  <c:v>16888</c:v>
                </c:pt>
                <c:pt idx="14">
                  <c:v>17822</c:v>
                </c:pt>
                <c:pt idx="15">
                  <c:v>18617</c:v>
                </c:pt>
                <c:pt idx="16">
                  <c:v>19575</c:v>
                </c:pt>
              </c:numCache>
            </c:numRef>
          </c:val>
          <c:extLst>
            <c:ext xmlns:c16="http://schemas.microsoft.com/office/drawing/2014/chart" uri="{C3380CC4-5D6E-409C-BE32-E72D297353CC}">
              <c16:uniqueId val="{00000000-77CC-454D-B822-F5D5F374C704}"/>
            </c:ext>
          </c:extLst>
        </c:ser>
        <c:ser>
          <c:idx val="1"/>
          <c:order val="1"/>
          <c:tx>
            <c:v>Public Chargers</c:v>
          </c:tx>
          <c:spPr>
            <a:solidFill>
              <a:schemeClr val="accent2"/>
            </a:solidFill>
            <a:ln>
              <a:noFill/>
            </a:ln>
            <a:effectLst/>
          </c:spPr>
          <c:cat>
            <c:numRef>
              <c:f>Processed!$AC$25:$AC$41</c:f>
              <c:numCache>
                <c:formatCode>General</c:formatCode>
                <c:ptCount val="1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numCache>
            </c:numRef>
          </c:cat>
          <c:val>
            <c:numRef>
              <c:f>Processed!$AT$25:$AT$41</c:f>
              <c:numCache>
                <c:formatCode>#,##0</c:formatCode>
                <c:ptCount val="17"/>
                <c:pt idx="0">
                  <c:v>192.42250000000001</c:v>
                </c:pt>
                <c:pt idx="1">
                  <c:v>333.5915</c:v>
                </c:pt>
                <c:pt idx="2">
                  <c:v>528.46</c:v>
                </c:pt>
                <c:pt idx="3">
                  <c:v>771.64450000000011</c:v>
                </c:pt>
                <c:pt idx="4">
                  <c:v>1086.306</c:v>
                </c:pt>
                <c:pt idx="5">
                  <c:v>1393.8575000000001</c:v>
                </c:pt>
                <c:pt idx="6">
                  <c:v>1697.837</c:v>
                </c:pt>
                <c:pt idx="7">
                  <c:v>2029.1215000000002</c:v>
                </c:pt>
                <c:pt idx="8">
                  <c:v>2337.1014999999998</c:v>
                </c:pt>
                <c:pt idx="9">
                  <c:v>2590.6779999999999</c:v>
                </c:pt>
                <c:pt idx="10">
                  <c:v>2876.152</c:v>
                </c:pt>
                <c:pt idx="11">
                  <c:v>3009.5860000000002</c:v>
                </c:pt>
                <c:pt idx="12">
                  <c:v>3230.2280000000001</c:v>
                </c:pt>
                <c:pt idx="13">
                  <c:v>3427.0005000000006</c:v>
                </c:pt>
                <c:pt idx="14">
                  <c:v>3597.9950000000003</c:v>
                </c:pt>
                <c:pt idx="15">
                  <c:v>3758.4355</c:v>
                </c:pt>
                <c:pt idx="16">
                  <c:v>3823.8934999999997</c:v>
                </c:pt>
              </c:numCache>
            </c:numRef>
          </c:val>
          <c:extLst>
            <c:ext xmlns:c16="http://schemas.microsoft.com/office/drawing/2014/chart" uri="{C3380CC4-5D6E-409C-BE32-E72D297353CC}">
              <c16:uniqueId val="{00000001-77CC-454D-B822-F5D5F374C704}"/>
            </c:ext>
          </c:extLst>
        </c:ser>
        <c:dLbls>
          <c:showLegendKey val="0"/>
          <c:showVal val="0"/>
          <c:showCatName val="0"/>
          <c:showSerName val="0"/>
          <c:showPercent val="0"/>
          <c:showBubbleSize val="0"/>
        </c:dLbls>
        <c:axId val="83066719"/>
        <c:axId val="83067967"/>
      </c:areaChart>
      <c:catAx>
        <c:axId val="83066719"/>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83067967"/>
        <c:crosses val="autoZero"/>
        <c:auto val="1"/>
        <c:lblAlgn val="ctr"/>
        <c:lblOffset val="100"/>
        <c:noMultiLvlLbl val="0"/>
      </c:catAx>
      <c:valAx>
        <c:axId val="83067967"/>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crossAx val="83066719"/>
        <c:crosses val="autoZero"/>
        <c:crossBetween val="midCat"/>
      </c:valAx>
      <c:spPr>
        <a:noFill/>
        <a:ln>
          <a:noFill/>
        </a:ln>
        <a:effectLst/>
      </c:spPr>
    </c:plotArea>
    <c:legend>
      <c:legendPos val="r"/>
      <c:layout>
        <c:manualLayout>
          <c:xMode val="edge"/>
          <c:yMode val="edge"/>
          <c:x val="0.13912135340862028"/>
          <c:y val="0.16792508606217943"/>
          <c:w val="0.22170353624377437"/>
          <c:h val="0.11264752779215932"/>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rtl="0">
        <a:defRPr sz="1400">
          <a:solidFill>
            <a:schemeClr val="tx1"/>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SANDAG_H2Station!$F$2</c:f>
              <c:strCache>
                <c:ptCount val="1"/>
                <c:pt idx="0">
                  <c:v>200 kg/day</c:v>
                </c:pt>
              </c:strCache>
            </c:strRef>
          </c:tx>
          <c:spPr>
            <a:solidFill>
              <a:schemeClr val="accent1"/>
            </a:solidFill>
            <a:ln>
              <a:noFill/>
            </a:ln>
            <a:effectLst/>
          </c:spPr>
          <c:invertIfNegative val="0"/>
          <c:cat>
            <c:numRef>
              <c:f>SANDAG_H2Station!$A$3:$A$13</c:f>
              <c:numCache>
                <c:formatCode>General</c:formatCode>
                <c:ptCount val="11"/>
                <c:pt idx="0">
                  <c:v>2020</c:v>
                </c:pt>
                <c:pt idx="1">
                  <c:v>2022</c:v>
                </c:pt>
                <c:pt idx="2">
                  <c:v>2024</c:v>
                </c:pt>
                <c:pt idx="3">
                  <c:v>2026</c:v>
                </c:pt>
                <c:pt idx="4">
                  <c:v>2028</c:v>
                </c:pt>
                <c:pt idx="5">
                  <c:v>2030</c:v>
                </c:pt>
                <c:pt idx="6">
                  <c:v>2032</c:v>
                </c:pt>
                <c:pt idx="7">
                  <c:v>2034</c:v>
                </c:pt>
                <c:pt idx="8">
                  <c:v>2036</c:v>
                </c:pt>
                <c:pt idx="9">
                  <c:v>2038</c:v>
                </c:pt>
                <c:pt idx="10">
                  <c:v>2040</c:v>
                </c:pt>
              </c:numCache>
            </c:numRef>
          </c:cat>
          <c:val>
            <c:numRef>
              <c:f>SANDAG_H2Station!$F$3:$F$13</c:f>
              <c:numCache>
                <c:formatCode>General</c:formatCode>
                <c:ptCount val="11"/>
                <c:pt idx="1">
                  <c:v>1</c:v>
                </c:pt>
                <c:pt idx="2">
                  <c:v>2</c:v>
                </c:pt>
                <c:pt idx="3">
                  <c:v>3</c:v>
                </c:pt>
                <c:pt idx="4">
                  <c:v>4</c:v>
                </c:pt>
                <c:pt idx="5">
                  <c:v>5</c:v>
                </c:pt>
                <c:pt idx="6">
                  <c:v>6</c:v>
                </c:pt>
                <c:pt idx="7">
                  <c:v>7</c:v>
                </c:pt>
                <c:pt idx="8">
                  <c:v>8</c:v>
                </c:pt>
                <c:pt idx="9">
                  <c:v>9</c:v>
                </c:pt>
                <c:pt idx="10">
                  <c:v>10</c:v>
                </c:pt>
              </c:numCache>
            </c:numRef>
          </c:val>
          <c:extLst>
            <c:ext xmlns:c16="http://schemas.microsoft.com/office/drawing/2014/chart" uri="{C3380CC4-5D6E-409C-BE32-E72D297353CC}">
              <c16:uniqueId val="{00000000-DF83-4324-B328-7F31CA20B1F7}"/>
            </c:ext>
          </c:extLst>
        </c:ser>
        <c:ser>
          <c:idx val="1"/>
          <c:order val="1"/>
          <c:tx>
            <c:strRef>
              <c:f>SANDAG_H2Station!$G$2</c:f>
              <c:strCache>
                <c:ptCount val="1"/>
                <c:pt idx="0">
                  <c:v>350 kg/day</c:v>
                </c:pt>
              </c:strCache>
            </c:strRef>
          </c:tx>
          <c:spPr>
            <a:solidFill>
              <a:schemeClr val="accent2"/>
            </a:solidFill>
            <a:ln>
              <a:noFill/>
            </a:ln>
            <a:effectLst/>
          </c:spPr>
          <c:invertIfNegative val="0"/>
          <c:cat>
            <c:numRef>
              <c:f>SANDAG_H2Station!$A$3:$A$13</c:f>
              <c:numCache>
                <c:formatCode>General</c:formatCode>
                <c:ptCount val="11"/>
                <c:pt idx="0">
                  <c:v>2020</c:v>
                </c:pt>
                <c:pt idx="1">
                  <c:v>2022</c:v>
                </c:pt>
                <c:pt idx="2">
                  <c:v>2024</c:v>
                </c:pt>
                <c:pt idx="3">
                  <c:v>2026</c:v>
                </c:pt>
                <c:pt idx="4">
                  <c:v>2028</c:v>
                </c:pt>
                <c:pt idx="5">
                  <c:v>2030</c:v>
                </c:pt>
                <c:pt idx="6">
                  <c:v>2032</c:v>
                </c:pt>
                <c:pt idx="7">
                  <c:v>2034</c:v>
                </c:pt>
                <c:pt idx="8">
                  <c:v>2036</c:v>
                </c:pt>
                <c:pt idx="9">
                  <c:v>2038</c:v>
                </c:pt>
                <c:pt idx="10">
                  <c:v>2040</c:v>
                </c:pt>
              </c:numCache>
            </c:numRef>
          </c:cat>
          <c:val>
            <c:numRef>
              <c:f>SANDAG_H2Station!$G$3:$G$13</c:f>
              <c:numCache>
                <c:formatCode>General</c:formatCode>
                <c:ptCount val="11"/>
                <c:pt idx="2">
                  <c:v>9</c:v>
                </c:pt>
                <c:pt idx="3">
                  <c:v>10</c:v>
                </c:pt>
                <c:pt idx="4">
                  <c:v>11</c:v>
                </c:pt>
                <c:pt idx="5">
                  <c:v>12</c:v>
                </c:pt>
                <c:pt idx="6">
                  <c:v>13</c:v>
                </c:pt>
                <c:pt idx="7">
                  <c:v>14</c:v>
                </c:pt>
                <c:pt idx="8">
                  <c:v>15</c:v>
                </c:pt>
                <c:pt idx="9">
                  <c:v>16</c:v>
                </c:pt>
                <c:pt idx="10">
                  <c:v>17</c:v>
                </c:pt>
              </c:numCache>
            </c:numRef>
          </c:val>
          <c:extLst>
            <c:ext xmlns:c16="http://schemas.microsoft.com/office/drawing/2014/chart" uri="{C3380CC4-5D6E-409C-BE32-E72D297353CC}">
              <c16:uniqueId val="{00000001-DF83-4324-B328-7F31CA20B1F7}"/>
            </c:ext>
          </c:extLst>
        </c:ser>
        <c:ser>
          <c:idx val="2"/>
          <c:order val="2"/>
          <c:tx>
            <c:strRef>
              <c:f>SANDAG_H2Station!$H$2</c:f>
              <c:strCache>
                <c:ptCount val="1"/>
                <c:pt idx="0">
                  <c:v>600 kg/day</c:v>
                </c:pt>
              </c:strCache>
            </c:strRef>
          </c:tx>
          <c:spPr>
            <a:solidFill>
              <a:schemeClr val="accent3"/>
            </a:solidFill>
            <a:ln>
              <a:noFill/>
            </a:ln>
            <a:effectLst/>
          </c:spPr>
          <c:invertIfNegative val="0"/>
          <c:cat>
            <c:numRef>
              <c:f>SANDAG_H2Station!$A$3:$A$13</c:f>
              <c:numCache>
                <c:formatCode>General</c:formatCode>
                <c:ptCount val="11"/>
                <c:pt idx="0">
                  <c:v>2020</c:v>
                </c:pt>
                <c:pt idx="1">
                  <c:v>2022</c:v>
                </c:pt>
                <c:pt idx="2">
                  <c:v>2024</c:v>
                </c:pt>
                <c:pt idx="3">
                  <c:v>2026</c:v>
                </c:pt>
                <c:pt idx="4">
                  <c:v>2028</c:v>
                </c:pt>
                <c:pt idx="5">
                  <c:v>2030</c:v>
                </c:pt>
                <c:pt idx="6">
                  <c:v>2032</c:v>
                </c:pt>
                <c:pt idx="7">
                  <c:v>2034</c:v>
                </c:pt>
                <c:pt idx="8">
                  <c:v>2036</c:v>
                </c:pt>
                <c:pt idx="9">
                  <c:v>2038</c:v>
                </c:pt>
                <c:pt idx="10">
                  <c:v>2040</c:v>
                </c:pt>
              </c:numCache>
            </c:numRef>
          </c:cat>
          <c:val>
            <c:numRef>
              <c:f>SANDAG_H2Station!$H$3:$H$13</c:f>
              <c:numCache>
                <c:formatCode>General</c:formatCode>
                <c:ptCount val="11"/>
                <c:pt idx="3">
                  <c:v>12</c:v>
                </c:pt>
                <c:pt idx="4">
                  <c:v>13</c:v>
                </c:pt>
                <c:pt idx="5">
                  <c:v>14</c:v>
                </c:pt>
                <c:pt idx="6">
                  <c:v>15</c:v>
                </c:pt>
                <c:pt idx="7">
                  <c:v>16</c:v>
                </c:pt>
                <c:pt idx="8">
                  <c:v>17</c:v>
                </c:pt>
                <c:pt idx="9">
                  <c:v>18</c:v>
                </c:pt>
                <c:pt idx="10">
                  <c:v>19</c:v>
                </c:pt>
              </c:numCache>
            </c:numRef>
          </c:val>
          <c:extLst>
            <c:ext xmlns:c16="http://schemas.microsoft.com/office/drawing/2014/chart" uri="{C3380CC4-5D6E-409C-BE32-E72D297353CC}">
              <c16:uniqueId val="{00000002-DF83-4324-B328-7F31CA20B1F7}"/>
            </c:ext>
          </c:extLst>
        </c:ser>
        <c:ser>
          <c:idx val="3"/>
          <c:order val="3"/>
          <c:tx>
            <c:strRef>
              <c:f>SANDAG_H2Station!$I$2</c:f>
              <c:strCache>
                <c:ptCount val="1"/>
                <c:pt idx="0">
                  <c:v>900 kg/day</c:v>
                </c:pt>
              </c:strCache>
            </c:strRef>
          </c:tx>
          <c:spPr>
            <a:solidFill>
              <a:schemeClr val="accent4"/>
            </a:solidFill>
            <a:ln>
              <a:noFill/>
            </a:ln>
            <a:effectLst/>
          </c:spPr>
          <c:invertIfNegative val="0"/>
          <c:cat>
            <c:numRef>
              <c:f>SANDAG_H2Station!$A$3:$A$13</c:f>
              <c:numCache>
                <c:formatCode>General</c:formatCode>
                <c:ptCount val="11"/>
                <c:pt idx="0">
                  <c:v>2020</c:v>
                </c:pt>
                <c:pt idx="1">
                  <c:v>2022</c:v>
                </c:pt>
                <c:pt idx="2">
                  <c:v>2024</c:v>
                </c:pt>
                <c:pt idx="3">
                  <c:v>2026</c:v>
                </c:pt>
                <c:pt idx="4">
                  <c:v>2028</c:v>
                </c:pt>
                <c:pt idx="5">
                  <c:v>2030</c:v>
                </c:pt>
                <c:pt idx="6">
                  <c:v>2032</c:v>
                </c:pt>
                <c:pt idx="7">
                  <c:v>2034</c:v>
                </c:pt>
                <c:pt idx="8">
                  <c:v>2036</c:v>
                </c:pt>
                <c:pt idx="9">
                  <c:v>2038</c:v>
                </c:pt>
                <c:pt idx="10">
                  <c:v>2040</c:v>
                </c:pt>
              </c:numCache>
            </c:numRef>
          </c:cat>
          <c:val>
            <c:numRef>
              <c:f>SANDAG_H2Station!$I$3:$I$13</c:f>
              <c:numCache>
                <c:formatCode>General</c:formatCode>
                <c:ptCount val="11"/>
                <c:pt idx="4">
                  <c:v>9</c:v>
                </c:pt>
                <c:pt idx="5">
                  <c:v>10</c:v>
                </c:pt>
                <c:pt idx="6">
                  <c:v>11</c:v>
                </c:pt>
                <c:pt idx="7">
                  <c:v>12</c:v>
                </c:pt>
                <c:pt idx="8">
                  <c:v>13</c:v>
                </c:pt>
                <c:pt idx="9">
                  <c:v>14</c:v>
                </c:pt>
                <c:pt idx="10">
                  <c:v>15</c:v>
                </c:pt>
              </c:numCache>
            </c:numRef>
          </c:val>
          <c:extLst>
            <c:ext xmlns:c16="http://schemas.microsoft.com/office/drawing/2014/chart" uri="{C3380CC4-5D6E-409C-BE32-E72D297353CC}">
              <c16:uniqueId val="{00000003-DF83-4324-B328-7F31CA20B1F7}"/>
            </c:ext>
          </c:extLst>
        </c:ser>
        <c:ser>
          <c:idx val="4"/>
          <c:order val="4"/>
          <c:tx>
            <c:strRef>
              <c:f>SANDAG_H2Station!$J$2</c:f>
              <c:strCache>
                <c:ptCount val="1"/>
                <c:pt idx="0">
                  <c:v>1200 kg/day</c:v>
                </c:pt>
              </c:strCache>
            </c:strRef>
          </c:tx>
          <c:spPr>
            <a:solidFill>
              <a:schemeClr val="accent5"/>
            </a:solidFill>
            <a:ln>
              <a:noFill/>
            </a:ln>
            <a:effectLst/>
          </c:spPr>
          <c:invertIfNegative val="0"/>
          <c:cat>
            <c:numRef>
              <c:f>SANDAG_H2Station!$A$3:$A$13</c:f>
              <c:numCache>
                <c:formatCode>General</c:formatCode>
                <c:ptCount val="11"/>
                <c:pt idx="0">
                  <c:v>2020</c:v>
                </c:pt>
                <c:pt idx="1">
                  <c:v>2022</c:v>
                </c:pt>
                <c:pt idx="2">
                  <c:v>2024</c:v>
                </c:pt>
                <c:pt idx="3">
                  <c:v>2026</c:v>
                </c:pt>
                <c:pt idx="4">
                  <c:v>2028</c:v>
                </c:pt>
                <c:pt idx="5">
                  <c:v>2030</c:v>
                </c:pt>
                <c:pt idx="6">
                  <c:v>2032</c:v>
                </c:pt>
                <c:pt idx="7">
                  <c:v>2034</c:v>
                </c:pt>
                <c:pt idx="8">
                  <c:v>2036</c:v>
                </c:pt>
                <c:pt idx="9">
                  <c:v>2038</c:v>
                </c:pt>
                <c:pt idx="10">
                  <c:v>2040</c:v>
                </c:pt>
              </c:numCache>
            </c:numRef>
          </c:cat>
          <c:val>
            <c:numRef>
              <c:f>SANDAG_H2Station!$J$3:$J$13</c:f>
              <c:numCache>
                <c:formatCode>General</c:formatCode>
                <c:ptCount val="11"/>
                <c:pt idx="5">
                  <c:v>5</c:v>
                </c:pt>
                <c:pt idx="6">
                  <c:v>6</c:v>
                </c:pt>
                <c:pt idx="7">
                  <c:v>7</c:v>
                </c:pt>
                <c:pt idx="8">
                  <c:v>8</c:v>
                </c:pt>
                <c:pt idx="9">
                  <c:v>9</c:v>
                </c:pt>
                <c:pt idx="10">
                  <c:v>10</c:v>
                </c:pt>
              </c:numCache>
            </c:numRef>
          </c:val>
          <c:extLst>
            <c:ext xmlns:c16="http://schemas.microsoft.com/office/drawing/2014/chart" uri="{C3380CC4-5D6E-409C-BE32-E72D297353CC}">
              <c16:uniqueId val="{00000004-DF83-4324-B328-7F31CA20B1F7}"/>
            </c:ext>
          </c:extLst>
        </c:ser>
        <c:ser>
          <c:idx val="5"/>
          <c:order val="5"/>
          <c:tx>
            <c:strRef>
              <c:f>SANDAG_H2Station!$K$2</c:f>
              <c:strCache>
                <c:ptCount val="1"/>
                <c:pt idx="0">
                  <c:v>1600 kg/day</c:v>
                </c:pt>
              </c:strCache>
            </c:strRef>
          </c:tx>
          <c:spPr>
            <a:solidFill>
              <a:schemeClr val="accent6"/>
            </a:solidFill>
            <a:ln>
              <a:noFill/>
            </a:ln>
            <a:effectLst/>
          </c:spPr>
          <c:invertIfNegative val="0"/>
          <c:cat>
            <c:numRef>
              <c:f>SANDAG_H2Station!$A$3:$A$13</c:f>
              <c:numCache>
                <c:formatCode>General</c:formatCode>
                <c:ptCount val="11"/>
                <c:pt idx="0">
                  <c:v>2020</c:v>
                </c:pt>
                <c:pt idx="1">
                  <c:v>2022</c:v>
                </c:pt>
                <c:pt idx="2">
                  <c:v>2024</c:v>
                </c:pt>
                <c:pt idx="3">
                  <c:v>2026</c:v>
                </c:pt>
                <c:pt idx="4">
                  <c:v>2028</c:v>
                </c:pt>
                <c:pt idx="5">
                  <c:v>2030</c:v>
                </c:pt>
                <c:pt idx="6">
                  <c:v>2032</c:v>
                </c:pt>
                <c:pt idx="7">
                  <c:v>2034</c:v>
                </c:pt>
                <c:pt idx="8">
                  <c:v>2036</c:v>
                </c:pt>
                <c:pt idx="9">
                  <c:v>2038</c:v>
                </c:pt>
                <c:pt idx="10">
                  <c:v>2040</c:v>
                </c:pt>
              </c:numCache>
            </c:numRef>
          </c:cat>
          <c:val>
            <c:numRef>
              <c:f>SANDAG_H2Station!$K$3:$K$13</c:f>
              <c:numCache>
                <c:formatCode>General</c:formatCode>
                <c:ptCount val="11"/>
                <c:pt idx="6">
                  <c:v>4</c:v>
                </c:pt>
                <c:pt idx="7">
                  <c:v>5</c:v>
                </c:pt>
                <c:pt idx="8">
                  <c:v>6</c:v>
                </c:pt>
                <c:pt idx="9">
                  <c:v>7</c:v>
                </c:pt>
                <c:pt idx="10">
                  <c:v>8</c:v>
                </c:pt>
              </c:numCache>
            </c:numRef>
          </c:val>
          <c:extLst>
            <c:ext xmlns:c16="http://schemas.microsoft.com/office/drawing/2014/chart" uri="{C3380CC4-5D6E-409C-BE32-E72D297353CC}">
              <c16:uniqueId val="{00000005-DF83-4324-B328-7F31CA20B1F7}"/>
            </c:ext>
          </c:extLst>
        </c:ser>
        <c:ser>
          <c:idx val="6"/>
          <c:order val="6"/>
          <c:tx>
            <c:strRef>
              <c:f>SANDAG_H2Station!$L$2</c:f>
              <c:strCache>
                <c:ptCount val="1"/>
                <c:pt idx="0">
                  <c:v>2000 kg/day</c:v>
                </c:pt>
              </c:strCache>
            </c:strRef>
          </c:tx>
          <c:spPr>
            <a:solidFill>
              <a:schemeClr val="accent1">
                <a:lumMod val="60000"/>
              </a:schemeClr>
            </a:solidFill>
            <a:ln>
              <a:noFill/>
            </a:ln>
            <a:effectLst/>
          </c:spPr>
          <c:invertIfNegative val="0"/>
          <c:cat>
            <c:numRef>
              <c:f>SANDAG_H2Station!$A$3:$A$13</c:f>
              <c:numCache>
                <c:formatCode>General</c:formatCode>
                <c:ptCount val="11"/>
                <c:pt idx="0">
                  <c:v>2020</c:v>
                </c:pt>
                <c:pt idx="1">
                  <c:v>2022</c:v>
                </c:pt>
                <c:pt idx="2">
                  <c:v>2024</c:v>
                </c:pt>
                <c:pt idx="3">
                  <c:v>2026</c:v>
                </c:pt>
                <c:pt idx="4">
                  <c:v>2028</c:v>
                </c:pt>
                <c:pt idx="5">
                  <c:v>2030</c:v>
                </c:pt>
                <c:pt idx="6">
                  <c:v>2032</c:v>
                </c:pt>
                <c:pt idx="7">
                  <c:v>2034</c:v>
                </c:pt>
                <c:pt idx="8">
                  <c:v>2036</c:v>
                </c:pt>
                <c:pt idx="9">
                  <c:v>2038</c:v>
                </c:pt>
                <c:pt idx="10">
                  <c:v>2040</c:v>
                </c:pt>
              </c:numCache>
            </c:numRef>
          </c:cat>
          <c:val>
            <c:numRef>
              <c:f>SANDAG_H2Station!$L$3:$L$13</c:f>
              <c:numCache>
                <c:formatCode>General</c:formatCode>
                <c:ptCount val="11"/>
                <c:pt idx="7">
                  <c:v>1</c:v>
                </c:pt>
                <c:pt idx="8">
                  <c:v>2</c:v>
                </c:pt>
                <c:pt idx="9">
                  <c:v>3</c:v>
                </c:pt>
                <c:pt idx="10">
                  <c:v>4</c:v>
                </c:pt>
              </c:numCache>
            </c:numRef>
          </c:val>
          <c:extLst>
            <c:ext xmlns:c16="http://schemas.microsoft.com/office/drawing/2014/chart" uri="{C3380CC4-5D6E-409C-BE32-E72D297353CC}">
              <c16:uniqueId val="{00000006-DF83-4324-B328-7F31CA20B1F7}"/>
            </c:ext>
          </c:extLst>
        </c:ser>
        <c:dLbls>
          <c:showLegendKey val="0"/>
          <c:showVal val="0"/>
          <c:showCatName val="0"/>
          <c:showSerName val="0"/>
          <c:showPercent val="0"/>
          <c:showBubbleSize val="0"/>
        </c:dLbls>
        <c:gapWidth val="150"/>
        <c:overlap val="100"/>
        <c:axId val="1179203472"/>
        <c:axId val="1179198480"/>
      </c:barChart>
      <c:lineChart>
        <c:grouping val="standard"/>
        <c:varyColors val="0"/>
        <c:ser>
          <c:idx val="7"/>
          <c:order val="7"/>
          <c:tx>
            <c:strRef>
              <c:f>SANDAG_H2Station!$V$2</c:f>
              <c:strCache>
                <c:ptCount val="1"/>
                <c:pt idx="0">
                  <c:v>Total Supply</c:v>
                </c:pt>
              </c:strCache>
            </c:strRef>
          </c:tx>
          <c:spPr>
            <a:ln w="28575" cap="rnd">
              <a:solidFill>
                <a:schemeClr val="tx1"/>
              </a:solidFill>
              <a:prstDash val="dash"/>
              <a:round/>
            </a:ln>
            <a:effectLst/>
          </c:spPr>
          <c:marker>
            <c:symbol val="none"/>
          </c:marker>
          <c:val>
            <c:numRef>
              <c:f>SANDAG_H2Station!$V$3:$V$13</c:f>
              <c:numCache>
                <c:formatCode>General</c:formatCode>
                <c:ptCount val="11"/>
                <c:pt idx="0">
                  <c:v>0</c:v>
                </c:pt>
                <c:pt idx="1">
                  <c:v>200</c:v>
                </c:pt>
                <c:pt idx="2">
                  <c:v>3550</c:v>
                </c:pt>
                <c:pt idx="3">
                  <c:v>11300</c:v>
                </c:pt>
                <c:pt idx="4">
                  <c:v>20550</c:v>
                </c:pt>
                <c:pt idx="5">
                  <c:v>28600</c:v>
                </c:pt>
                <c:pt idx="6">
                  <c:v>38250</c:v>
                </c:pt>
                <c:pt idx="7">
                  <c:v>45100</c:v>
                </c:pt>
                <c:pt idx="8">
                  <c:v>51950</c:v>
                </c:pt>
                <c:pt idx="9">
                  <c:v>58800</c:v>
                </c:pt>
                <c:pt idx="10">
                  <c:v>65650</c:v>
                </c:pt>
              </c:numCache>
            </c:numRef>
          </c:val>
          <c:smooth val="0"/>
          <c:extLst>
            <c:ext xmlns:c16="http://schemas.microsoft.com/office/drawing/2014/chart" uri="{C3380CC4-5D6E-409C-BE32-E72D297353CC}">
              <c16:uniqueId val="{00000007-DF83-4324-B328-7F31CA20B1F7}"/>
            </c:ext>
          </c:extLst>
        </c:ser>
        <c:dLbls>
          <c:showLegendKey val="0"/>
          <c:showVal val="0"/>
          <c:showCatName val="0"/>
          <c:showSerName val="0"/>
          <c:showPercent val="0"/>
          <c:showBubbleSize val="0"/>
        </c:dLbls>
        <c:marker val="1"/>
        <c:smooth val="0"/>
        <c:axId val="1560000800"/>
        <c:axId val="1560007456"/>
      </c:lineChart>
      <c:catAx>
        <c:axId val="11792034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79198480"/>
        <c:crosses val="autoZero"/>
        <c:auto val="1"/>
        <c:lblAlgn val="ctr"/>
        <c:lblOffset val="100"/>
        <c:noMultiLvlLbl val="0"/>
      </c:catAx>
      <c:valAx>
        <c:axId val="1179198480"/>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79203472"/>
        <c:crosses val="autoZero"/>
        <c:crossBetween val="between"/>
      </c:valAx>
      <c:valAx>
        <c:axId val="1560007456"/>
        <c:scaling>
          <c:orientation val="minMax"/>
        </c:scaling>
        <c:delete val="0"/>
        <c:axPos val="r"/>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sz="1800" b="0" i="0" u="none" strike="noStrike" kern="1200" baseline="0">
                    <a:solidFill>
                      <a:sysClr val="windowText" lastClr="000000"/>
                    </a:solidFill>
                    <a:effectLst/>
                    <a:latin typeface="Arial" panose="020B0604020202020204" pitchFamily="34" charset="0"/>
                    <a:cs typeface="Arial" panose="020B0604020202020204" pitchFamily="34" charset="0"/>
                  </a:rPr>
                  <a:t>Suministro de hidrógeno (kg/día)</a:t>
                </a:r>
                <a:endParaRPr lang="en-US" sz="1800" b="0" i="0" u="none" strike="noStrike" kern="1200" baseline="0">
                  <a:solidFill>
                    <a:sysClr val="windowText" lastClr="000000"/>
                  </a:solidFill>
                  <a:latin typeface="Arial" panose="020B0604020202020204" pitchFamily="34" charset="0"/>
                  <a:cs typeface="Arial" panose="020B0604020202020204" pitchFamily="34" charset="0"/>
                </a:endParaRPr>
              </a:p>
            </c:rich>
          </c:tx>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60000800"/>
        <c:crosses val="max"/>
        <c:crossBetween val="between"/>
      </c:valAx>
      <c:catAx>
        <c:axId val="1560000800"/>
        <c:scaling>
          <c:orientation val="minMax"/>
        </c:scaling>
        <c:delete val="1"/>
        <c:axPos val="b"/>
        <c:majorTickMark val="out"/>
        <c:minorTickMark val="none"/>
        <c:tickLblPos val="nextTo"/>
        <c:crossAx val="1560007456"/>
        <c:crosses val="autoZero"/>
        <c:auto val="1"/>
        <c:lblAlgn val="ctr"/>
        <c:lblOffset val="100"/>
        <c:noMultiLvlLbl val="0"/>
      </c:catAx>
      <c:spPr>
        <a:noFill/>
        <a:ln>
          <a:noFill/>
        </a:ln>
        <a:effectLst/>
      </c:spPr>
    </c:plotArea>
    <c:legend>
      <c:legendPos val="b"/>
      <c:layout>
        <c:manualLayout>
          <c:xMode val="edge"/>
          <c:yMode val="edge"/>
          <c:x val="0"/>
          <c:y val="0.90284717620471644"/>
          <c:w val="0.96106711504374731"/>
          <c:h val="9.7152822026224897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6FF_7F59A4E7.xml><?xml version="1.0" encoding="utf-8"?>
<p188:cmLst xmlns:a="http://schemas.openxmlformats.org/drawingml/2006/main" xmlns:r="http://schemas.openxmlformats.org/officeDocument/2006/relationships" xmlns:p188="http://schemas.microsoft.com/office/powerpoint/2018/8/main">
  <p188:cm id="{AE319ED5-6811-44C2-A238-FF782C3F6B66}" authorId="{5C0BB02D-3622-F075-24B7-EDFF01B24A69}" created="2023-10-06T03:27:08.602">
    <ac:deMkLst xmlns:ac="http://schemas.microsoft.com/office/drawing/2013/main/command">
      <pc:docMk xmlns:pc="http://schemas.microsoft.com/office/powerpoint/2013/main/command"/>
      <pc:sldMk xmlns:pc="http://schemas.microsoft.com/office/powerpoint/2013/main/command" cId="2136581351" sldId="5887"/>
      <ac:graphicFrameMk id="7" creationId="{107E08C8-DCFA-42E6-B20A-BAFC5DB07E01}"/>
    </ac:deMkLst>
    <p188:txBody>
      <a:bodyPr/>
      <a:lstStyle/>
      <a:p>
        <a:r>
          <a:rPr lang="en-US"/>
          <a:t>Suggest editing the first two keys to read: "Gas Natural, Gasolina"</a:t>
        </a:r>
      </a:p>
    </p188:txBody>
  </p188:cm>
</p188:cmLst>
</file>

<file path=ppt/comments/modernComment_170E_BF4BAA35.xml><?xml version="1.0" encoding="utf-8"?>
<p188:cmLst xmlns:a="http://schemas.openxmlformats.org/drawingml/2006/main" xmlns:r="http://schemas.openxmlformats.org/officeDocument/2006/relationships" xmlns:p188="http://schemas.microsoft.com/office/powerpoint/2018/8/main">
  <p188:cm id="{E7682BD1-6F29-418B-981B-B53CC438BF1C}" authorId="{5C0BB02D-3622-F075-24B7-EDFF01B24A69}" created="2023-10-06T03:17:25.984">
    <pc:sldMkLst xmlns:pc="http://schemas.microsoft.com/office/powerpoint/2013/main/command">
      <pc:docMk/>
      <pc:sldMk cId="3209407029" sldId="5902"/>
    </pc:sldMkLst>
    <p188:txBody>
      <a:bodyPr/>
      <a:lstStyle/>
      <a:p>
        <a:r>
          <a:rPr lang="en-US"/>
          <a:t>100% de las ventas de vehiculos de cero emisiones en el año 2035</a:t>
        </a:r>
      </a:p>
    </p188:txBody>
  </p188:cm>
  <p188:cm id="{4A60E464-6A63-420A-AEF6-2483FC064B1E}" authorId="{5C0BB02D-3622-F075-24B7-EDFF01B24A69}" created="2023-10-06T03:19:29.048">
    <ac:deMkLst xmlns:ac="http://schemas.microsoft.com/office/drawing/2013/main/command">
      <pc:docMk xmlns:pc="http://schemas.microsoft.com/office/powerpoint/2013/main/command"/>
      <pc:sldMk xmlns:pc="http://schemas.microsoft.com/office/powerpoint/2013/main/command" cId="3209407029" sldId="5902"/>
      <ac:picMk id="5" creationId="{00947DC5-18BF-7356-4ECB-14F37CE78975}"/>
    </ac:deMkLst>
    <p188:txBody>
      <a:bodyPr/>
      <a:lstStyle/>
      <a:p>
        <a:r>
          <a:rPr lang="en-US"/>
          <a:t>Transition complete para vehiculos de trayecto corto y camiones de acarreo en 2035</a:t>
        </a:r>
      </a:p>
    </p188:txBody>
  </p188:cm>
  <p188:cm id="{C0B26C69-9C93-4811-ACF7-D4475BB3303E}" authorId="{5C0BB02D-3622-F075-24B7-EDFF01B24A69}" created="2023-10-06T03:20:37.424">
    <ac:deMkLst xmlns:ac="http://schemas.microsoft.com/office/drawing/2013/main/command">
      <pc:docMk xmlns:pc="http://schemas.microsoft.com/office/powerpoint/2013/main/command"/>
      <pc:sldMk xmlns:pc="http://schemas.microsoft.com/office/powerpoint/2013/main/command" cId="3209407029" sldId="5902"/>
      <ac:picMk id="7" creationId="{1BDD7380-7A2B-4702-4858-A1C833B72DB5}"/>
    </ac:deMkLst>
    <p188:txBody>
      <a:bodyPr/>
      <a:lstStyle/>
      <a:p>
        <a:r>
          <a:rPr lang="en-US"/>
          <a:t>Transicion completa de buses ZEV y camuines de largo trayecto en el 2045</a:t>
        </a:r>
      </a:p>
    </p188:txBody>
  </p188:cm>
  <p188:cm id="{90CABD1F-D6F6-4818-BDA2-5B06E2C4E666}" authorId="{5C0BB02D-3622-F075-24B7-EDFF01B24A69}" created="2023-10-06T03:23:14.269">
    <ac:deMkLst xmlns:ac="http://schemas.microsoft.com/office/drawing/2013/main/command">
      <pc:docMk xmlns:pc="http://schemas.microsoft.com/office/powerpoint/2013/main/command"/>
      <pc:sldMk xmlns:pc="http://schemas.microsoft.com/office/powerpoint/2013/main/command" cId="3209407029" sldId="5902"/>
      <ac:picMk id="8" creationId="{3E439EDD-2869-B2E1-5EC6-EC6C70B58470}"/>
    </ac:deMkLst>
    <p188:txBody>
      <a:bodyPr/>
      <a:lstStyle/>
      <a:p>
        <a:r>
          <a:rPr lang="en-US"/>
          <a:t>Transicion completa de vehiculos fuera de carreterras en 2035.
"where feasible= en casos factibles"</a:t>
        </a:r>
      </a:p>
    </p188:txBody>
  </p188:cm>
</p188:cmLst>
</file>

<file path=ppt/comments/modernComment_1716_403A861D.xml><?xml version="1.0" encoding="utf-8"?>
<p188:cmLst xmlns:a="http://schemas.openxmlformats.org/drawingml/2006/main" xmlns:r="http://schemas.openxmlformats.org/officeDocument/2006/relationships" xmlns:p188="http://schemas.microsoft.com/office/powerpoint/2018/8/main">
  <p188:cm id="{75387BEC-8AC4-4331-B934-8BC7694F77FB}" authorId="{5C0BB02D-3622-F075-24B7-EDFF01B24A69}" created="2023-10-06T03:09:35.504">
    <ac:txMkLst xmlns:ac="http://schemas.microsoft.com/office/drawing/2013/main/command">
      <pc:docMk xmlns:pc="http://schemas.microsoft.com/office/powerpoint/2013/main/command"/>
      <pc:sldMk xmlns:pc="http://schemas.microsoft.com/office/powerpoint/2013/main/command" cId="1077577245" sldId="5910"/>
      <ac:spMk id="2" creationId="{1CDF6E41-BD10-260D-7E13-B88E8B31EEBB}"/>
      <ac:txMk cp="127" len="8">
        <ac:context len="740" hash="894531951"/>
      </ac:txMk>
    </ac:txMkLst>
    <p188:pos x="9830637" y="561032"/>
    <p188:txBody>
      <a:bodyPr/>
      <a:lstStyle/>
      <a:p>
        <a:r>
          <a:rPr lang="en-US"/>
          <a:t>If you need to cut text, delete "por sus", after the first it is specified that the acronym is in English, you don't need to have the entire sentence over and over again.</a:t>
        </a:r>
      </a:p>
    </p188:txBody>
  </p188:cm>
  <p188:cm id="{9841B568-7C49-460B-8F11-3E52D5AE0FDA}" authorId="{5C0BB02D-3622-F075-24B7-EDFF01B24A69}" created="2023-10-06T03:12:42.741">
    <ac:txMkLst xmlns:ac="http://schemas.microsoft.com/office/drawing/2013/main/command">
      <pc:docMk xmlns:pc="http://schemas.microsoft.com/office/powerpoint/2013/main/command"/>
      <pc:sldMk xmlns:pc="http://schemas.microsoft.com/office/powerpoint/2013/main/command" cId="1077577245" sldId="5910"/>
      <ac:spMk id="2" creationId="{1CDF6E41-BD10-260D-7E13-B88E8B31EEBB}"/>
      <ac:txMk cp="676" len="16">
        <ac:context len="740" hash="894531951"/>
      </ac:txMk>
    </ac:txMkLst>
    <p188:pos x="4178439" y="4337538"/>
    <p188:txBody>
      <a:bodyPr/>
      <a:lstStyle/>
      <a:p>
        <a:r>
          <a:rPr lang="en-US"/>
          <a:t>I would delete this as it implied that some members of the community are not as important</a:t>
        </a:r>
      </a:p>
    </p188:txBody>
  </p188:cm>
</p188:cmLst>
</file>

<file path=ppt/comments/modernComment_171E_FEA8DC98.xml><?xml version="1.0" encoding="utf-8"?>
<p188:cmLst xmlns:a="http://schemas.openxmlformats.org/drawingml/2006/main" xmlns:r="http://schemas.openxmlformats.org/officeDocument/2006/relationships" xmlns:p188="http://schemas.microsoft.com/office/powerpoint/2018/8/main">
  <p188:cm id="{BECD58C6-BBCB-412B-8B22-F7268C2106BC}" authorId="{8075BA0D-AFFA-1774-802F-69364CA054FA}" created="2023-10-12T23:35:52.787">
    <ac:txMkLst xmlns:ac="http://schemas.microsoft.com/office/drawing/2013/main/command">
      <pc:docMk xmlns:pc="http://schemas.microsoft.com/office/powerpoint/2013/main/command"/>
      <pc:sldMk xmlns:pc="http://schemas.microsoft.com/office/powerpoint/2013/main/command" cId="4272479384" sldId="5918"/>
      <ac:spMk id="10" creationId="{170BD942-B43B-9E61-3D58-8FFB74F5C8A8}"/>
      <ac:txMk cp="0" len="52">
        <ac:context len="53" hash="3088557181"/>
      </ac:txMk>
    </ac:txMkLst>
    <p188:pos x="2229555" y="479777"/>
    <p188:txBody>
      <a:bodyPr/>
      <a:lstStyle/>
      <a:p>
        <a:r>
          <a:rPr lang="en-US"/>
          <a:t>check translation</a:t>
        </a:r>
      </a:p>
    </p188:txBody>
  </p188:cm>
</p188:cmLst>
</file>

<file path=ppt/comments/modernComment_1748_63A8605.xml><?xml version="1.0" encoding="utf-8"?>
<p188:cmLst xmlns:a="http://schemas.openxmlformats.org/drawingml/2006/main" xmlns:r="http://schemas.openxmlformats.org/officeDocument/2006/relationships" xmlns:p188="http://schemas.microsoft.com/office/powerpoint/2018/8/main">
  <p188:cm id="{9ABB8B93-EB75-4E21-A360-CBD19EA74783}" authorId="{5C0BB02D-3622-F075-24B7-EDFF01B24A69}" created="2023-10-06T03:43:27.627">
    <ac:deMkLst xmlns:ac="http://schemas.microsoft.com/office/drawing/2013/main/command">
      <pc:docMk xmlns:pc="http://schemas.microsoft.com/office/powerpoint/2013/main/command"/>
      <pc:sldMk xmlns:pc="http://schemas.microsoft.com/office/powerpoint/2013/main/command" cId="104498693" sldId="5960"/>
      <ac:graphicFrameMk id="12" creationId="{00000000-0000-0000-0000-000000000000}"/>
    </ac:deMkLst>
    <p188:txBody>
      <a:bodyPr/>
      <a:lstStyle/>
      <a:p>
        <a:r>
          <a:rPr lang="en-US"/>
          <a:t>I can't edit the labels as the data is embedded in an xls file.
Class = Clase
Tractors = Tractores
Vans = Camionetas, In mexico may be referred to as "Colectivo"
Class XX trucks = Camiones clase XX</a:t>
        </a:r>
      </a:p>
    </p188:txBody>
  </p188:cm>
</p188:cmLst>
</file>

<file path=ppt/comments/modernComment_1749_E71FA79.xml><?xml version="1.0" encoding="utf-8"?>
<p188:cmLst xmlns:a="http://schemas.openxmlformats.org/drawingml/2006/main" xmlns:r="http://schemas.openxmlformats.org/officeDocument/2006/relationships" xmlns:p188="http://schemas.microsoft.com/office/powerpoint/2018/8/main">
  <p188:cm id="{CF4DDC17-D190-4D3B-AF01-65984DB3BFB6}" authorId="{5C0BB02D-3622-F075-24B7-EDFF01B24A69}" created="2023-10-06T03:55:51.168">
    <ac:deMkLst xmlns:ac="http://schemas.microsoft.com/office/drawing/2013/main/command">
      <pc:docMk xmlns:pc="http://schemas.microsoft.com/office/powerpoint/2013/main/command"/>
      <pc:sldMk xmlns:pc="http://schemas.microsoft.com/office/powerpoint/2013/main/command" cId="242350713" sldId="5961"/>
      <ac:picMk id="6" creationId="{00000000-0000-0000-0000-000000000000}"/>
    </ac:deMkLst>
    <p188:txBody>
      <a:bodyPr/>
      <a:lstStyle/>
      <a:p>
        <a:r>
          <a:rPr lang="en-US"/>
          <a:t>Title: Reducciones importantes de las emisiones de óxidos de nitrógeno y partículas finas son necesarias
Bullets:
* California tiene la peor calidad de aire en el país
* Desafíos únicos del Valle de San Joaquin y la Costa Sur
* Camiones de carga pesada y fuentes federales son los mayores contribuidores  (*aviones, trenes y barcos)
* Se necesita más reducción para alcanzar los objetivos de 2031 y 2027
         * Casi todos los camiones pesados ​​tendrán motores del año 2010 para el 2030</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33B651-9824-4570-BF40-21673925E0A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us"/>
        </a:p>
      </dgm:t>
    </dgm:pt>
    <dgm:pt modelId="{068889E5-AF89-4255-A6E6-BD8A39038F59}">
      <dgm:prSet custT="1"/>
      <dgm:spPr>
        <a:solidFill>
          <a:srgbClr val="AF2B7C"/>
        </a:solidFill>
      </dgm:spPr>
      <dgm:t>
        <a:bodyPr lIns="274320"/>
        <a:lstStyle/>
        <a:p>
          <a:pPr algn="ctr" rtl="0"/>
          <a:r>
            <a:rPr lang="es-us" sz="2600" b="1" i="0" u="none" baseline="0"/>
            <a:t>Carga en ruta</a:t>
          </a:r>
        </a:p>
      </dgm:t>
    </dgm:pt>
    <dgm:pt modelId="{D1930EF0-DF97-481F-9110-7ADA46D407C7}" type="parTrans" cxnId="{4A7C7E7F-108B-4B54-97C7-1D8A540228DE}">
      <dgm:prSet/>
      <dgm:spPr/>
      <dgm:t>
        <a:bodyPr/>
        <a:lstStyle/>
        <a:p>
          <a:endParaRPr lang="es-us" sz="1200"/>
        </a:p>
      </dgm:t>
    </dgm:pt>
    <dgm:pt modelId="{D283624A-2B94-4B1B-9FF8-F53EEAD53DE6}" type="sibTrans" cxnId="{4A7C7E7F-108B-4B54-97C7-1D8A540228DE}">
      <dgm:prSet/>
      <dgm:spPr/>
      <dgm:t>
        <a:bodyPr/>
        <a:lstStyle/>
        <a:p>
          <a:endParaRPr lang="es-us" sz="1200"/>
        </a:p>
      </dgm:t>
    </dgm:pt>
    <dgm:pt modelId="{BF08E6F3-8E5B-4AC0-A89B-8ED3E529E76A}">
      <dgm:prSet custT="1"/>
      <dgm:spPr/>
      <dgm:t>
        <a:bodyPr/>
        <a:lstStyle/>
        <a:p>
          <a:pPr algn="ctr" rtl="0"/>
          <a:r>
            <a:rPr lang="es-us" sz="1600" b="0" i="0" u="none" baseline="0"/>
            <a:t>Se usa en el caso de los vehículos con rutas interregionales más largas para que puedan cargarse mientras están “en ruta”.</a:t>
          </a:r>
        </a:p>
      </dgm:t>
    </dgm:pt>
    <dgm:pt modelId="{FD1FFFCD-9E22-4FE4-9ADE-E2399F377EB3}" type="parTrans" cxnId="{E1076A02-9C8A-4D78-9B23-8198D09420A9}">
      <dgm:prSet/>
      <dgm:spPr/>
      <dgm:t>
        <a:bodyPr/>
        <a:lstStyle/>
        <a:p>
          <a:endParaRPr lang="es-us" sz="1200"/>
        </a:p>
      </dgm:t>
    </dgm:pt>
    <dgm:pt modelId="{FF24189D-F203-453C-B2CD-242A41D02F0D}" type="sibTrans" cxnId="{E1076A02-9C8A-4D78-9B23-8198D09420A9}">
      <dgm:prSet/>
      <dgm:spPr/>
      <dgm:t>
        <a:bodyPr/>
        <a:lstStyle/>
        <a:p>
          <a:endParaRPr lang="es-us" sz="1200"/>
        </a:p>
      </dgm:t>
    </dgm:pt>
    <dgm:pt modelId="{F880F938-F61A-4298-B306-25FDB5768D5F}" type="pres">
      <dgm:prSet presAssocID="{B933B651-9824-4570-BF40-21673925E0A1}" presName="linear" presStyleCnt="0">
        <dgm:presLayoutVars>
          <dgm:animLvl val="lvl"/>
          <dgm:resizeHandles val="exact"/>
        </dgm:presLayoutVars>
      </dgm:prSet>
      <dgm:spPr/>
      <dgm:t>
        <a:bodyPr/>
        <a:lstStyle/>
        <a:p>
          <a:endParaRPr lang="en-US"/>
        </a:p>
      </dgm:t>
    </dgm:pt>
    <dgm:pt modelId="{E3FDB681-EC3E-4F22-9768-CB0A8C04B5D9}" type="pres">
      <dgm:prSet presAssocID="{068889E5-AF89-4255-A6E6-BD8A39038F59}" presName="parentText" presStyleLbl="node1" presStyleIdx="0" presStyleCnt="1" custScaleY="61620" custLinFactNeighborX="1097" custLinFactNeighborY="-93929">
        <dgm:presLayoutVars>
          <dgm:chMax val="0"/>
          <dgm:bulletEnabled val="1"/>
        </dgm:presLayoutVars>
      </dgm:prSet>
      <dgm:spPr>
        <a:prstGeom prst="rect">
          <a:avLst/>
        </a:prstGeom>
      </dgm:spPr>
      <dgm:t>
        <a:bodyPr/>
        <a:lstStyle/>
        <a:p>
          <a:endParaRPr lang="en-US"/>
        </a:p>
      </dgm:t>
    </dgm:pt>
    <dgm:pt modelId="{F029EA22-94AF-49B7-AB8A-269D45A1DC5C}" type="pres">
      <dgm:prSet presAssocID="{068889E5-AF89-4255-A6E6-BD8A39038F59}" presName="childText" presStyleLbl="revTx" presStyleIdx="0" presStyleCnt="1" custLinFactNeighborY="-62847">
        <dgm:presLayoutVars>
          <dgm:bulletEnabled val="1"/>
        </dgm:presLayoutVars>
      </dgm:prSet>
      <dgm:spPr/>
      <dgm:t>
        <a:bodyPr/>
        <a:lstStyle/>
        <a:p>
          <a:endParaRPr lang="en-US"/>
        </a:p>
      </dgm:t>
    </dgm:pt>
  </dgm:ptLst>
  <dgm:cxnLst>
    <dgm:cxn modelId="{E1076A02-9C8A-4D78-9B23-8198D09420A9}" srcId="{068889E5-AF89-4255-A6E6-BD8A39038F59}" destId="{BF08E6F3-8E5B-4AC0-A89B-8ED3E529E76A}" srcOrd="0" destOrd="0" parTransId="{FD1FFFCD-9E22-4FE4-9ADE-E2399F377EB3}" sibTransId="{FF24189D-F203-453C-B2CD-242A41D02F0D}"/>
    <dgm:cxn modelId="{FA0DB181-8241-472A-BA77-5866906241F8}" type="presOf" srcId="{BF08E6F3-8E5B-4AC0-A89B-8ED3E529E76A}" destId="{F029EA22-94AF-49B7-AB8A-269D45A1DC5C}" srcOrd="0" destOrd="0" presId="urn:microsoft.com/office/officeart/2005/8/layout/vList2"/>
    <dgm:cxn modelId="{4A7C7E7F-108B-4B54-97C7-1D8A540228DE}" srcId="{B933B651-9824-4570-BF40-21673925E0A1}" destId="{068889E5-AF89-4255-A6E6-BD8A39038F59}" srcOrd="0" destOrd="0" parTransId="{D1930EF0-DF97-481F-9110-7ADA46D407C7}" sibTransId="{D283624A-2B94-4B1B-9FF8-F53EEAD53DE6}"/>
    <dgm:cxn modelId="{CAC6B3F9-ABAB-44EA-AB71-217469D57546}" type="presOf" srcId="{B933B651-9824-4570-BF40-21673925E0A1}" destId="{F880F938-F61A-4298-B306-25FDB5768D5F}" srcOrd="0" destOrd="0" presId="urn:microsoft.com/office/officeart/2005/8/layout/vList2"/>
    <dgm:cxn modelId="{AC7F1B50-4288-4C97-A492-4002B5DD28B8}" type="presOf" srcId="{068889E5-AF89-4255-A6E6-BD8A39038F59}" destId="{E3FDB681-EC3E-4F22-9768-CB0A8C04B5D9}" srcOrd="0" destOrd="0" presId="urn:microsoft.com/office/officeart/2005/8/layout/vList2"/>
    <dgm:cxn modelId="{AB1EDEB5-AFFC-49F1-8ABC-F9B3028814F0}" type="presParOf" srcId="{F880F938-F61A-4298-B306-25FDB5768D5F}" destId="{E3FDB681-EC3E-4F22-9768-CB0A8C04B5D9}" srcOrd="0" destOrd="0" presId="urn:microsoft.com/office/officeart/2005/8/layout/vList2"/>
    <dgm:cxn modelId="{C136EABF-C565-492B-86FA-3B486CFA8CD4}" type="presParOf" srcId="{F880F938-F61A-4298-B306-25FDB5768D5F}" destId="{F029EA22-94AF-49B7-AB8A-269D45A1DC5C}"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33B651-9824-4570-BF40-21673925E0A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us"/>
        </a:p>
      </dgm:t>
    </dgm:pt>
    <dgm:pt modelId="{068889E5-AF89-4255-A6E6-BD8A39038F59}">
      <dgm:prSet custT="1"/>
      <dgm:spPr>
        <a:solidFill>
          <a:schemeClr val="tx2"/>
        </a:solidFill>
        <a:ln>
          <a:noFill/>
        </a:ln>
      </dgm:spPr>
      <dgm:t>
        <a:bodyPr lIns="274320"/>
        <a:lstStyle/>
        <a:p>
          <a:pPr algn="ctr" rtl="0"/>
          <a:r>
            <a:rPr lang="es-us" sz="2600" b="1" i="0" u="none" baseline="0"/>
            <a:t>Carga en depósito</a:t>
          </a:r>
        </a:p>
      </dgm:t>
    </dgm:pt>
    <dgm:pt modelId="{D1930EF0-DF97-481F-9110-7ADA46D407C7}" type="parTrans" cxnId="{4A7C7E7F-108B-4B54-97C7-1D8A540228DE}">
      <dgm:prSet/>
      <dgm:spPr/>
      <dgm:t>
        <a:bodyPr/>
        <a:lstStyle/>
        <a:p>
          <a:endParaRPr lang="es-us" sz="1200"/>
        </a:p>
      </dgm:t>
    </dgm:pt>
    <dgm:pt modelId="{D283624A-2B94-4B1B-9FF8-F53EEAD53DE6}" type="sibTrans" cxnId="{4A7C7E7F-108B-4B54-97C7-1D8A540228DE}">
      <dgm:prSet/>
      <dgm:spPr/>
      <dgm:t>
        <a:bodyPr/>
        <a:lstStyle/>
        <a:p>
          <a:endParaRPr lang="es-us" sz="1200"/>
        </a:p>
      </dgm:t>
    </dgm:pt>
    <dgm:pt modelId="{BF08E6F3-8E5B-4AC0-A89B-8ED3E529E76A}">
      <dgm:prSet custT="1"/>
      <dgm:spPr/>
      <dgm:t>
        <a:bodyPr/>
        <a:lstStyle/>
        <a:p>
          <a:pPr algn="ctr" rtl="0"/>
          <a:r>
            <a:rPr lang="es-us" sz="1600" b="0" i="0" u="none" baseline="0"/>
            <a:t>Se usa en el caso de los vehículos con rutas regionales más cortas que regresan a una “sede central” para cargarse. </a:t>
          </a:r>
        </a:p>
      </dgm:t>
    </dgm:pt>
    <dgm:pt modelId="{FD1FFFCD-9E22-4FE4-9ADE-E2399F377EB3}" type="parTrans" cxnId="{E1076A02-9C8A-4D78-9B23-8198D09420A9}">
      <dgm:prSet/>
      <dgm:spPr/>
      <dgm:t>
        <a:bodyPr/>
        <a:lstStyle/>
        <a:p>
          <a:endParaRPr lang="es-us" sz="1200"/>
        </a:p>
      </dgm:t>
    </dgm:pt>
    <dgm:pt modelId="{FF24189D-F203-453C-B2CD-242A41D02F0D}" type="sibTrans" cxnId="{E1076A02-9C8A-4D78-9B23-8198D09420A9}">
      <dgm:prSet/>
      <dgm:spPr/>
      <dgm:t>
        <a:bodyPr/>
        <a:lstStyle/>
        <a:p>
          <a:endParaRPr lang="es-us" sz="1200"/>
        </a:p>
      </dgm:t>
    </dgm:pt>
    <dgm:pt modelId="{F880F938-F61A-4298-B306-25FDB5768D5F}" type="pres">
      <dgm:prSet presAssocID="{B933B651-9824-4570-BF40-21673925E0A1}" presName="linear" presStyleCnt="0">
        <dgm:presLayoutVars>
          <dgm:animLvl val="lvl"/>
          <dgm:resizeHandles val="exact"/>
        </dgm:presLayoutVars>
      </dgm:prSet>
      <dgm:spPr/>
      <dgm:t>
        <a:bodyPr/>
        <a:lstStyle/>
        <a:p>
          <a:endParaRPr lang="en-US"/>
        </a:p>
      </dgm:t>
    </dgm:pt>
    <dgm:pt modelId="{E3FDB681-EC3E-4F22-9768-CB0A8C04B5D9}" type="pres">
      <dgm:prSet presAssocID="{068889E5-AF89-4255-A6E6-BD8A39038F59}" presName="parentText" presStyleLbl="node1" presStyleIdx="0" presStyleCnt="1" custScaleY="61620" custLinFactNeighborX="1097" custLinFactNeighborY="-93929">
        <dgm:presLayoutVars>
          <dgm:chMax val="0"/>
          <dgm:bulletEnabled val="1"/>
        </dgm:presLayoutVars>
      </dgm:prSet>
      <dgm:spPr>
        <a:prstGeom prst="rect">
          <a:avLst/>
        </a:prstGeom>
      </dgm:spPr>
      <dgm:t>
        <a:bodyPr/>
        <a:lstStyle/>
        <a:p>
          <a:endParaRPr lang="en-US"/>
        </a:p>
      </dgm:t>
    </dgm:pt>
    <dgm:pt modelId="{F029EA22-94AF-49B7-AB8A-269D45A1DC5C}" type="pres">
      <dgm:prSet presAssocID="{068889E5-AF89-4255-A6E6-BD8A39038F59}" presName="childText" presStyleLbl="revTx" presStyleIdx="0" presStyleCnt="1" custLinFactNeighborY="-62847">
        <dgm:presLayoutVars>
          <dgm:bulletEnabled val="1"/>
        </dgm:presLayoutVars>
      </dgm:prSet>
      <dgm:spPr/>
      <dgm:t>
        <a:bodyPr/>
        <a:lstStyle/>
        <a:p>
          <a:endParaRPr lang="en-US"/>
        </a:p>
      </dgm:t>
    </dgm:pt>
  </dgm:ptLst>
  <dgm:cxnLst>
    <dgm:cxn modelId="{E1076A02-9C8A-4D78-9B23-8198D09420A9}" srcId="{068889E5-AF89-4255-A6E6-BD8A39038F59}" destId="{BF08E6F3-8E5B-4AC0-A89B-8ED3E529E76A}" srcOrd="0" destOrd="0" parTransId="{FD1FFFCD-9E22-4FE4-9ADE-E2399F377EB3}" sibTransId="{FF24189D-F203-453C-B2CD-242A41D02F0D}"/>
    <dgm:cxn modelId="{FA0DB181-8241-472A-BA77-5866906241F8}" type="presOf" srcId="{BF08E6F3-8E5B-4AC0-A89B-8ED3E529E76A}" destId="{F029EA22-94AF-49B7-AB8A-269D45A1DC5C}" srcOrd="0" destOrd="0" presId="urn:microsoft.com/office/officeart/2005/8/layout/vList2"/>
    <dgm:cxn modelId="{4A7C7E7F-108B-4B54-97C7-1D8A540228DE}" srcId="{B933B651-9824-4570-BF40-21673925E0A1}" destId="{068889E5-AF89-4255-A6E6-BD8A39038F59}" srcOrd="0" destOrd="0" parTransId="{D1930EF0-DF97-481F-9110-7ADA46D407C7}" sibTransId="{D283624A-2B94-4B1B-9FF8-F53EEAD53DE6}"/>
    <dgm:cxn modelId="{CAC6B3F9-ABAB-44EA-AB71-217469D57546}" type="presOf" srcId="{B933B651-9824-4570-BF40-21673925E0A1}" destId="{F880F938-F61A-4298-B306-25FDB5768D5F}" srcOrd="0" destOrd="0" presId="urn:microsoft.com/office/officeart/2005/8/layout/vList2"/>
    <dgm:cxn modelId="{AC7F1B50-4288-4C97-A492-4002B5DD28B8}" type="presOf" srcId="{068889E5-AF89-4255-A6E6-BD8A39038F59}" destId="{E3FDB681-EC3E-4F22-9768-CB0A8C04B5D9}" srcOrd="0" destOrd="0" presId="urn:microsoft.com/office/officeart/2005/8/layout/vList2"/>
    <dgm:cxn modelId="{AB1EDEB5-AFFC-49F1-8ABC-F9B3028814F0}" type="presParOf" srcId="{F880F938-F61A-4298-B306-25FDB5768D5F}" destId="{E3FDB681-EC3E-4F22-9768-CB0A8C04B5D9}" srcOrd="0" destOrd="0" presId="urn:microsoft.com/office/officeart/2005/8/layout/vList2"/>
    <dgm:cxn modelId="{C136EABF-C565-492B-86FA-3B486CFA8CD4}" type="presParOf" srcId="{F880F938-F61A-4298-B306-25FDB5768D5F}" destId="{F029EA22-94AF-49B7-AB8A-269D45A1DC5C}" srcOrd="1"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41611B-6CC2-44AB-8E2D-C45C4614C03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5DB61309-B5E7-4CA0-B423-C10B023E41A8}">
      <dgm:prSet phldrT="[Text]" custT="1">
        <dgm:style>
          <a:lnRef idx="3">
            <a:schemeClr val="lt1"/>
          </a:lnRef>
          <a:fillRef idx="1">
            <a:schemeClr val="accent1"/>
          </a:fillRef>
          <a:effectRef idx="1">
            <a:schemeClr val="accent1"/>
          </a:effectRef>
          <a:fontRef idx="minor">
            <a:schemeClr val="lt1"/>
          </a:fontRef>
        </dgm:style>
      </dgm:prSet>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dgm:spPr>
      <dgm:t>
        <a:bodyPr/>
        <a:lstStyle/>
        <a:p>
          <a:r>
            <a:rPr lang="en-US" sz="2400" b="1"/>
            <a:t>Utilization</a:t>
          </a:r>
        </a:p>
      </dgm:t>
    </dgm:pt>
    <dgm:pt modelId="{D8F66B7E-35FD-4EC8-8BF2-E4231E2111C7}" type="parTrans" cxnId="{1D4999E7-EC2B-4865-A7B5-C30241A6E66C}">
      <dgm:prSet/>
      <dgm:spPr/>
      <dgm:t>
        <a:bodyPr/>
        <a:lstStyle/>
        <a:p>
          <a:endParaRPr lang="en-US"/>
        </a:p>
      </dgm:t>
    </dgm:pt>
    <dgm:pt modelId="{3E673F98-3FB4-4C10-86C5-43DDD4176CF8}" type="sibTrans" cxnId="{1D4999E7-EC2B-4865-A7B5-C30241A6E66C}">
      <dgm:prSet/>
      <dgm:spPr/>
      <dgm:t>
        <a:bodyPr/>
        <a:lstStyle/>
        <a:p>
          <a:endParaRPr lang="en-US"/>
        </a:p>
      </dgm:t>
    </dgm:pt>
    <dgm:pt modelId="{3399FDD0-E625-45FF-AAEE-327491BB1B66}">
      <dgm:prSet phldrT="[Text]" custT="1">
        <dgm:style>
          <a:lnRef idx="3">
            <a:schemeClr val="lt1"/>
          </a:lnRef>
          <a:fillRef idx="1">
            <a:schemeClr val="accent4"/>
          </a:fillRef>
          <a:effectRef idx="1">
            <a:schemeClr val="accent4"/>
          </a:effectRef>
          <a:fontRef idx="minor">
            <a:schemeClr val="lt1"/>
          </a:fontRef>
        </dgm:style>
      </dgm:prSet>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en-US" sz="2400" b="1"/>
            <a:t>Land Use</a:t>
          </a:r>
        </a:p>
      </dgm:t>
    </dgm:pt>
    <dgm:pt modelId="{221CA4A7-1A3E-4896-9CB0-B1D38346ABC4}" type="parTrans" cxnId="{D4FA78B2-8463-467D-8296-EDE89AC5DEAF}">
      <dgm:prSet/>
      <dgm:spPr/>
      <dgm:t>
        <a:bodyPr/>
        <a:lstStyle/>
        <a:p>
          <a:endParaRPr lang="en-US"/>
        </a:p>
      </dgm:t>
    </dgm:pt>
    <dgm:pt modelId="{3E4F4CDB-19D5-4B2D-AB0B-213309BD58FD}" type="sibTrans" cxnId="{D4FA78B2-8463-467D-8296-EDE89AC5DEAF}">
      <dgm:prSet/>
      <dgm:spPr/>
      <dgm:t>
        <a:bodyPr/>
        <a:lstStyle/>
        <a:p>
          <a:endParaRPr lang="en-US"/>
        </a:p>
      </dgm:t>
    </dgm:pt>
    <dgm:pt modelId="{95C95CB5-8E32-4A05-B33D-F7091C2970B2}">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2400" b="1"/>
            <a:t>Equity</a:t>
          </a:r>
        </a:p>
      </dgm:t>
    </dgm:pt>
    <dgm:pt modelId="{263DFDF7-95C5-4E8B-B4A3-F840CB2D0CE6}" type="parTrans" cxnId="{40A1BF6A-2B42-40C8-B480-0A953D31B50D}">
      <dgm:prSet/>
      <dgm:spPr/>
      <dgm:t>
        <a:bodyPr/>
        <a:lstStyle/>
        <a:p>
          <a:endParaRPr lang="en-US"/>
        </a:p>
      </dgm:t>
    </dgm:pt>
    <dgm:pt modelId="{88CB647A-175C-4506-A45F-A986ACC14E29}" type="sibTrans" cxnId="{40A1BF6A-2B42-40C8-B480-0A953D31B50D}">
      <dgm:prSet/>
      <dgm:spPr/>
      <dgm:t>
        <a:bodyPr/>
        <a:lstStyle/>
        <a:p>
          <a:endParaRPr lang="en-US"/>
        </a:p>
      </dgm:t>
    </dgm:pt>
    <dgm:pt modelId="{2C14093D-391F-4869-A613-978F5E8B6A36}">
      <dgm:prSet phldrT="[Text]" custT="1">
        <dgm:style>
          <a:lnRef idx="3">
            <a:schemeClr val="lt1"/>
          </a:lnRef>
          <a:fillRef idx="1">
            <a:schemeClr val="accent6"/>
          </a:fillRef>
          <a:effectRef idx="1">
            <a:schemeClr val="accent6"/>
          </a:effectRef>
          <a:fontRef idx="minor">
            <a:schemeClr val="lt1"/>
          </a:fontRef>
        </dgm:style>
      </dgm:prSet>
      <dgm:spPr>
        <a:gradFill flip="none" rotWithShape="0">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dgm:spPr>
      <dgm:t>
        <a:bodyPr/>
        <a:lstStyle/>
        <a:p>
          <a:r>
            <a:rPr lang="en-US" sz="2400" b="1" dirty="0"/>
            <a:t>Grid Capacity</a:t>
          </a:r>
        </a:p>
      </dgm:t>
    </dgm:pt>
    <dgm:pt modelId="{CEF2114C-683E-4F27-A75C-68760E0BBBB7}" type="parTrans" cxnId="{EA5FD064-6EEF-4C18-94DF-F530B45C1A80}">
      <dgm:prSet/>
      <dgm:spPr/>
      <dgm:t>
        <a:bodyPr/>
        <a:lstStyle/>
        <a:p>
          <a:endParaRPr lang="en-US"/>
        </a:p>
      </dgm:t>
    </dgm:pt>
    <dgm:pt modelId="{1F4A4605-4D2F-40C7-ADB6-3EDF04B5F969}" type="sibTrans" cxnId="{EA5FD064-6EEF-4C18-94DF-F530B45C1A80}">
      <dgm:prSet/>
      <dgm:spPr/>
      <dgm:t>
        <a:bodyPr/>
        <a:lstStyle/>
        <a:p>
          <a:endParaRPr lang="en-US"/>
        </a:p>
      </dgm:t>
    </dgm:pt>
    <dgm:pt modelId="{FFE79391-B41E-43B9-889D-A8C01269395F}">
      <dgm:prSet phldrT="[Text]" custT="1">
        <dgm:style>
          <a:lnRef idx="3">
            <a:schemeClr val="lt1"/>
          </a:lnRef>
          <a:fillRef idx="1">
            <a:schemeClr val="accent3"/>
          </a:fillRef>
          <a:effectRef idx="1">
            <a:schemeClr val="accent3"/>
          </a:effectRef>
          <a:fontRef idx="minor">
            <a:schemeClr val="lt1"/>
          </a:fontRef>
        </dgm:style>
      </dgm:prSet>
      <dgm:spPr/>
      <dgm:t>
        <a:bodyPr/>
        <a:lstStyle/>
        <a:p>
          <a:r>
            <a:rPr lang="en-US" sz="2400" b="1"/>
            <a:t>Environmental</a:t>
          </a:r>
        </a:p>
      </dgm:t>
    </dgm:pt>
    <dgm:pt modelId="{9681322D-13FD-4F34-8FAA-F613A17682D0}" type="parTrans" cxnId="{90999EDC-0ADF-4C99-B67E-0D1A493CE631}">
      <dgm:prSet/>
      <dgm:spPr/>
      <dgm:t>
        <a:bodyPr/>
        <a:lstStyle/>
        <a:p>
          <a:endParaRPr lang="en-US"/>
        </a:p>
      </dgm:t>
    </dgm:pt>
    <dgm:pt modelId="{4970A281-7516-4619-94A1-C589B8610C56}" type="sibTrans" cxnId="{90999EDC-0ADF-4C99-B67E-0D1A493CE631}">
      <dgm:prSet/>
      <dgm:spPr/>
      <dgm:t>
        <a:bodyPr/>
        <a:lstStyle/>
        <a:p>
          <a:endParaRPr lang="en-US"/>
        </a:p>
      </dgm:t>
    </dgm:pt>
    <dgm:pt modelId="{860F6A2C-D665-45B4-A19C-651405C01F5D}">
      <dgm:prSet phldrT="[Text]" custT="1">
        <dgm:style>
          <a:lnRef idx="3">
            <a:schemeClr val="lt1"/>
          </a:lnRef>
          <a:fillRef idx="1">
            <a:schemeClr val="accent1"/>
          </a:fillRef>
          <a:effectRef idx="1">
            <a:schemeClr val="accent1"/>
          </a:effectRef>
          <a:fontRef idx="minor">
            <a:schemeClr val="lt1"/>
          </a:fontRef>
        </dgm:style>
      </dgm:prSet>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dgm:spPr>
      <dgm:t>
        <a:bodyPr/>
        <a:lstStyle/>
        <a:p>
          <a:pPr>
            <a:buFont typeface="Arial" panose="020B0604020202020204" pitchFamily="34" charset="0"/>
            <a:buChar char="•"/>
          </a:pPr>
          <a:r>
            <a:rPr lang="en-US" sz="2400" b="1">
              <a:solidFill>
                <a:schemeClr val="bg1"/>
              </a:solidFill>
            </a:rPr>
            <a:t>Vehicle Volume</a:t>
          </a:r>
        </a:p>
      </dgm:t>
    </dgm:pt>
    <dgm:pt modelId="{B28BD0F5-DC45-4430-B602-B73183113586}" type="parTrans" cxnId="{E8F1B525-7EFE-4DFC-9A53-AA7E6282F35F}">
      <dgm:prSet/>
      <dgm:spPr/>
      <dgm:t>
        <a:bodyPr/>
        <a:lstStyle/>
        <a:p>
          <a:endParaRPr lang="en-US"/>
        </a:p>
      </dgm:t>
    </dgm:pt>
    <dgm:pt modelId="{E49467A1-3896-4B31-858C-CA98E5F4D343}" type="sibTrans" cxnId="{E8F1B525-7EFE-4DFC-9A53-AA7E6282F35F}">
      <dgm:prSet/>
      <dgm:spPr/>
      <dgm:t>
        <a:bodyPr/>
        <a:lstStyle/>
        <a:p>
          <a:endParaRPr lang="en-US"/>
        </a:p>
      </dgm:t>
    </dgm:pt>
    <dgm:pt modelId="{DB3E11E0-E3C4-4C8C-8DB7-0FD044EE557E}">
      <dgm:prSet phldrT="[Text]" custT="1">
        <dgm:style>
          <a:lnRef idx="3">
            <a:schemeClr val="lt1"/>
          </a:lnRef>
          <a:fillRef idx="1">
            <a:schemeClr val="accent4"/>
          </a:fillRef>
          <a:effectRef idx="1">
            <a:schemeClr val="accent4"/>
          </a:effectRef>
          <a:fontRef idx="minor">
            <a:schemeClr val="lt1"/>
          </a:fontRef>
        </dgm:style>
      </dgm:prSet>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en-US" sz="2400" b="1" dirty="0">
              <a:solidFill>
                <a:schemeClr val="bg1"/>
              </a:solidFill>
            </a:rPr>
            <a:t>Parking &amp; Land Space</a:t>
          </a:r>
        </a:p>
      </dgm:t>
    </dgm:pt>
    <dgm:pt modelId="{3F368E75-1104-4A25-B3B7-4574D88DE67B}" type="parTrans" cxnId="{8F5401A8-C950-4A94-956B-47C2274EC762}">
      <dgm:prSet/>
      <dgm:spPr/>
      <dgm:t>
        <a:bodyPr/>
        <a:lstStyle/>
        <a:p>
          <a:endParaRPr lang="en-US"/>
        </a:p>
      </dgm:t>
    </dgm:pt>
    <dgm:pt modelId="{459EBC4A-F37D-448B-B73E-9E2551E72A4F}" type="sibTrans" cxnId="{8F5401A8-C950-4A94-956B-47C2274EC762}">
      <dgm:prSet/>
      <dgm:spPr/>
      <dgm:t>
        <a:bodyPr/>
        <a:lstStyle/>
        <a:p>
          <a:endParaRPr lang="en-US"/>
        </a:p>
      </dgm:t>
    </dgm:pt>
    <dgm:pt modelId="{9855974A-3F34-4E2D-A26D-300401EFE970}">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2400" b="1">
              <a:solidFill>
                <a:schemeClr val="bg1"/>
              </a:solidFill>
            </a:rPr>
            <a:t>Proximity to DACs</a:t>
          </a:r>
        </a:p>
      </dgm:t>
    </dgm:pt>
    <dgm:pt modelId="{AB81FF34-7247-49A2-B91D-BE8965A3C3F1}" type="parTrans" cxnId="{8D137A5D-8ED9-4019-AF5D-CE38E60F68F8}">
      <dgm:prSet/>
      <dgm:spPr/>
      <dgm:t>
        <a:bodyPr/>
        <a:lstStyle/>
        <a:p>
          <a:endParaRPr lang="en-US"/>
        </a:p>
      </dgm:t>
    </dgm:pt>
    <dgm:pt modelId="{2E5A43ED-2C21-491C-AAF3-D4E36D3922B5}" type="sibTrans" cxnId="{8D137A5D-8ED9-4019-AF5D-CE38E60F68F8}">
      <dgm:prSet/>
      <dgm:spPr/>
      <dgm:t>
        <a:bodyPr/>
        <a:lstStyle/>
        <a:p>
          <a:endParaRPr lang="en-US"/>
        </a:p>
      </dgm:t>
    </dgm:pt>
    <dgm:pt modelId="{BB630AC7-A747-422B-9E61-B02544AD9E38}">
      <dgm:prSet phldrT="[Text]" custT="1">
        <dgm:style>
          <a:lnRef idx="3">
            <a:schemeClr val="lt1"/>
          </a:lnRef>
          <a:fillRef idx="1">
            <a:schemeClr val="accent6"/>
          </a:fillRef>
          <a:effectRef idx="1">
            <a:schemeClr val="accent6"/>
          </a:effectRef>
          <a:fontRef idx="minor">
            <a:schemeClr val="lt1"/>
          </a:fontRef>
        </dgm:style>
      </dgm:prSet>
      <dgm:spPr>
        <a:gradFill flip="none" rotWithShape="0">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dgm:spPr>
      <dgm:t>
        <a:bodyPr/>
        <a:lstStyle/>
        <a:p>
          <a:r>
            <a:rPr lang="en-US" sz="2400" b="1">
              <a:solidFill>
                <a:schemeClr val="bg1"/>
              </a:solidFill>
            </a:rPr>
            <a:t>Site Upgrades</a:t>
          </a:r>
        </a:p>
      </dgm:t>
    </dgm:pt>
    <dgm:pt modelId="{98B14E59-EB77-4A52-95E1-1422E6176CB7}" type="parTrans" cxnId="{116C8EEC-F363-4762-95CB-C27C02A8C455}">
      <dgm:prSet/>
      <dgm:spPr/>
      <dgm:t>
        <a:bodyPr/>
        <a:lstStyle/>
        <a:p>
          <a:endParaRPr lang="en-US"/>
        </a:p>
      </dgm:t>
    </dgm:pt>
    <dgm:pt modelId="{54A5B019-D5B6-4B08-AA35-F29F6B54FDD9}" type="sibTrans" cxnId="{116C8EEC-F363-4762-95CB-C27C02A8C455}">
      <dgm:prSet/>
      <dgm:spPr/>
      <dgm:t>
        <a:bodyPr/>
        <a:lstStyle/>
        <a:p>
          <a:endParaRPr lang="en-US"/>
        </a:p>
      </dgm:t>
    </dgm:pt>
    <dgm:pt modelId="{BB5082B7-B743-490D-8C01-6A71FBC16B39}">
      <dgm:prSet phldrT="[Text]" custT="1">
        <dgm:style>
          <a:lnRef idx="3">
            <a:schemeClr val="lt1"/>
          </a:lnRef>
          <a:fillRef idx="1">
            <a:schemeClr val="accent3"/>
          </a:fillRef>
          <a:effectRef idx="1">
            <a:schemeClr val="accent3"/>
          </a:effectRef>
          <a:fontRef idx="minor">
            <a:schemeClr val="lt1"/>
          </a:fontRef>
        </dgm:style>
      </dgm:prSet>
      <dgm:spPr/>
      <dgm:t>
        <a:bodyPr/>
        <a:lstStyle/>
        <a:p>
          <a:r>
            <a:rPr lang="en-US" sz="2400" b="1">
              <a:solidFill>
                <a:schemeClr val="bg1"/>
              </a:solidFill>
            </a:rPr>
            <a:t>Flood Risk</a:t>
          </a:r>
        </a:p>
      </dgm:t>
    </dgm:pt>
    <dgm:pt modelId="{2A90A9C9-983C-441D-8942-412008FA9EB8}" type="parTrans" cxnId="{B16F339B-D3E9-4A0B-BE29-15FD32CD2C53}">
      <dgm:prSet/>
      <dgm:spPr/>
      <dgm:t>
        <a:bodyPr/>
        <a:lstStyle/>
        <a:p>
          <a:endParaRPr lang="en-US"/>
        </a:p>
      </dgm:t>
    </dgm:pt>
    <dgm:pt modelId="{A85093F6-BBDF-4460-9539-2094CFB50B8E}" type="sibTrans" cxnId="{B16F339B-D3E9-4A0B-BE29-15FD32CD2C53}">
      <dgm:prSet/>
      <dgm:spPr/>
      <dgm:t>
        <a:bodyPr/>
        <a:lstStyle/>
        <a:p>
          <a:endParaRPr lang="en-US"/>
        </a:p>
      </dgm:t>
    </dgm:pt>
    <dgm:pt modelId="{0B54E951-FBFA-44DB-9068-C2930E25F09B}">
      <dgm:prSet phldrT="[Text]" custT="1">
        <dgm:style>
          <a:lnRef idx="3">
            <a:schemeClr val="lt1"/>
          </a:lnRef>
          <a:fillRef idx="1">
            <a:schemeClr val="accent1"/>
          </a:fillRef>
          <a:effectRef idx="1">
            <a:schemeClr val="accent1"/>
          </a:effectRef>
          <a:fontRef idx="minor">
            <a:schemeClr val="lt1"/>
          </a:fontRef>
        </dgm:style>
      </dgm:prSet>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dgm:spPr>
      <dgm:t>
        <a:bodyPr/>
        <a:lstStyle/>
        <a:p>
          <a:pPr>
            <a:buFont typeface="Arial" panose="020B0604020202020204" pitchFamily="34" charset="0"/>
            <a:buChar char="•"/>
          </a:pPr>
          <a:r>
            <a:rPr lang="en-US" sz="2400" b="1">
              <a:solidFill>
                <a:schemeClr val="bg1"/>
              </a:solidFill>
            </a:rPr>
            <a:t>Dwelling Time</a:t>
          </a:r>
        </a:p>
      </dgm:t>
    </dgm:pt>
    <dgm:pt modelId="{19EC6B75-C829-4CED-9B3C-FCEBFAAF0FF6}" type="parTrans" cxnId="{05A60DCB-7833-4893-B540-5CF1DD5E2FD5}">
      <dgm:prSet/>
      <dgm:spPr/>
      <dgm:t>
        <a:bodyPr/>
        <a:lstStyle/>
        <a:p>
          <a:endParaRPr lang="en-US"/>
        </a:p>
      </dgm:t>
    </dgm:pt>
    <dgm:pt modelId="{FC529646-4522-4884-89DD-966099C70B69}" type="sibTrans" cxnId="{05A60DCB-7833-4893-B540-5CF1DD5E2FD5}">
      <dgm:prSet/>
      <dgm:spPr/>
      <dgm:t>
        <a:bodyPr/>
        <a:lstStyle/>
        <a:p>
          <a:endParaRPr lang="en-US"/>
        </a:p>
      </dgm:t>
    </dgm:pt>
    <dgm:pt modelId="{D85DC61E-BF8F-434B-A4A9-C022952DF5C7}">
      <dgm:prSet phldrT="[Text]" custT="1">
        <dgm:style>
          <a:lnRef idx="3">
            <a:schemeClr val="lt1"/>
          </a:lnRef>
          <a:fillRef idx="1">
            <a:schemeClr val="accent4"/>
          </a:fillRef>
          <a:effectRef idx="1">
            <a:schemeClr val="accent4"/>
          </a:effectRef>
          <a:fontRef idx="minor">
            <a:schemeClr val="lt1"/>
          </a:fontRef>
        </dgm:style>
      </dgm:prSet>
      <dgm:spPr>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dgm:spPr>
      <dgm:t>
        <a:bodyPr/>
        <a:lstStyle/>
        <a:p>
          <a:r>
            <a:rPr lang="en-US" sz="2400" b="1" dirty="0">
              <a:solidFill>
                <a:schemeClr val="bg1"/>
              </a:solidFill>
            </a:rPr>
            <a:t>Access, Congestion, &amp; Safety</a:t>
          </a:r>
        </a:p>
      </dgm:t>
    </dgm:pt>
    <dgm:pt modelId="{2AC8230C-7223-45B0-88A8-928735A781B2}" type="parTrans" cxnId="{1724C178-25AA-4918-B5FE-2DA904CBC9AC}">
      <dgm:prSet/>
      <dgm:spPr/>
      <dgm:t>
        <a:bodyPr/>
        <a:lstStyle/>
        <a:p>
          <a:endParaRPr lang="en-US"/>
        </a:p>
      </dgm:t>
    </dgm:pt>
    <dgm:pt modelId="{CD0F42A5-C2BF-4AEB-88FF-A5046458F949}" type="sibTrans" cxnId="{1724C178-25AA-4918-B5FE-2DA904CBC9AC}">
      <dgm:prSet/>
      <dgm:spPr/>
      <dgm:t>
        <a:bodyPr/>
        <a:lstStyle/>
        <a:p>
          <a:endParaRPr lang="en-US"/>
        </a:p>
      </dgm:t>
    </dgm:pt>
    <dgm:pt modelId="{0A413C0A-DB00-41BA-B51D-0E2DE99B7BCD}">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2400" b="1">
              <a:solidFill>
                <a:schemeClr val="bg1"/>
              </a:solidFill>
            </a:rPr>
            <a:t>Benefits to DACs</a:t>
          </a:r>
        </a:p>
      </dgm:t>
    </dgm:pt>
    <dgm:pt modelId="{799D74E7-697B-4B34-8B22-67A1299D3E04}" type="parTrans" cxnId="{CEF31383-F579-498A-BB87-0D073D5C0FC6}">
      <dgm:prSet/>
      <dgm:spPr/>
      <dgm:t>
        <a:bodyPr/>
        <a:lstStyle/>
        <a:p>
          <a:endParaRPr lang="en-US"/>
        </a:p>
      </dgm:t>
    </dgm:pt>
    <dgm:pt modelId="{72D40249-3C80-43A7-8680-30AC3132AF93}" type="sibTrans" cxnId="{CEF31383-F579-498A-BB87-0D073D5C0FC6}">
      <dgm:prSet/>
      <dgm:spPr/>
      <dgm:t>
        <a:bodyPr/>
        <a:lstStyle/>
        <a:p>
          <a:endParaRPr lang="en-US"/>
        </a:p>
      </dgm:t>
    </dgm:pt>
    <dgm:pt modelId="{82B827AD-3CB6-4275-B1BC-654081838F16}">
      <dgm:prSet phldrT="[Text]" custT="1">
        <dgm:style>
          <a:lnRef idx="3">
            <a:schemeClr val="lt1"/>
          </a:lnRef>
          <a:fillRef idx="1">
            <a:schemeClr val="accent6"/>
          </a:fillRef>
          <a:effectRef idx="1">
            <a:schemeClr val="accent6"/>
          </a:effectRef>
          <a:fontRef idx="minor">
            <a:schemeClr val="lt1"/>
          </a:fontRef>
        </dgm:style>
      </dgm:prSet>
      <dgm:spPr>
        <a:gradFill flip="none" rotWithShape="0">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dgm:spPr>
      <dgm:t>
        <a:bodyPr/>
        <a:lstStyle/>
        <a:p>
          <a:r>
            <a:rPr lang="en-US" sz="2400" b="1">
              <a:solidFill>
                <a:schemeClr val="bg1"/>
              </a:solidFill>
            </a:rPr>
            <a:t>Scalability</a:t>
          </a:r>
        </a:p>
      </dgm:t>
    </dgm:pt>
    <dgm:pt modelId="{19321B75-5807-4151-803D-9D00C9A1B724}" type="parTrans" cxnId="{5FFD4336-A6CF-425A-8D7D-666C1B3DF05C}">
      <dgm:prSet/>
      <dgm:spPr/>
      <dgm:t>
        <a:bodyPr/>
        <a:lstStyle/>
        <a:p>
          <a:endParaRPr lang="en-US"/>
        </a:p>
      </dgm:t>
    </dgm:pt>
    <dgm:pt modelId="{70279E87-992F-45F0-8D9C-407F9D30FC3B}" type="sibTrans" cxnId="{5FFD4336-A6CF-425A-8D7D-666C1B3DF05C}">
      <dgm:prSet/>
      <dgm:spPr/>
      <dgm:t>
        <a:bodyPr/>
        <a:lstStyle/>
        <a:p>
          <a:endParaRPr lang="en-US"/>
        </a:p>
      </dgm:t>
    </dgm:pt>
    <dgm:pt modelId="{650611ED-DAD1-4DB7-A57A-78FBE31CA7A8}">
      <dgm:prSet phldrT="[Text]" custT="1">
        <dgm:style>
          <a:lnRef idx="3">
            <a:schemeClr val="lt1"/>
          </a:lnRef>
          <a:fillRef idx="1">
            <a:schemeClr val="accent3"/>
          </a:fillRef>
          <a:effectRef idx="1">
            <a:schemeClr val="accent3"/>
          </a:effectRef>
          <a:fontRef idx="minor">
            <a:schemeClr val="lt1"/>
          </a:fontRef>
        </dgm:style>
      </dgm:prSet>
      <dgm:spPr/>
      <dgm:t>
        <a:bodyPr/>
        <a:lstStyle/>
        <a:p>
          <a:r>
            <a:rPr lang="en-US" sz="2400" b="1">
              <a:solidFill>
                <a:schemeClr val="bg1"/>
              </a:solidFill>
            </a:rPr>
            <a:t>Safety of H2 Production</a:t>
          </a:r>
        </a:p>
      </dgm:t>
    </dgm:pt>
    <dgm:pt modelId="{B162C987-18B7-4B9A-B73F-386D1F627ABC}" type="parTrans" cxnId="{597BE727-841E-4AA0-BC67-9BAD36F1D3FC}">
      <dgm:prSet/>
      <dgm:spPr/>
      <dgm:t>
        <a:bodyPr/>
        <a:lstStyle/>
        <a:p>
          <a:endParaRPr lang="en-US"/>
        </a:p>
      </dgm:t>
    </dgm:pt>
    <dgm:pt modelId="{223A9E70-AF18-41F9-9A77-4B546131780E}" type="sibTrans" cxnId="{597BE727-841E-4AA0-BC67-9BAD36F1D3FC}">
      <dgm:prSet/>
      <dgm:spPr/>
      <dgm:t>
        <a:bodyPr/>
        <a:lstStyle/>
        <a:p>
          <a:endParaRPr lang="en-US"/>
        </a:p>
      </dgm:t>
    </dgm:pt>
    <dgm:pt modelId="{64FFC0F9-2A49-4537-A4E9-82754D3240D2}" type="pres">
      <dgm:prSet presAssocID="{8F41611B-6CC2-44AB-8E2D-C45C4614C036}" presName="Name0" presStyleCnt="0">
        <dgm:presLayoutVars>
          <dgm:dir/>
          <dgm:animLvl val="lvl"/>
          <dgm:resizeHandles val="exact"/>
        </dgm:presLayoutVars>
      </dgm:prSet>
      <dgm:spPr/>
      <dgm:t>
        <a:bodyPr/>
        <a:lstStyle/>
        <a:p>
          <a:endParaRPr lang="en-US"/>
        </a:p>
      </dgm:t>
    </dgm:pt>
    <dgm:pt modelId="{EE5D480A-5DCC-4F65-B5C8-B356F6A48C0B}" type="pres">
      <dgm:prSet presAssocID="{5DB61309-B5E7-4CA0-B423-C10B023E41A8}" presName="linNode" presStyleCnt="0"/>
      <dgm:spPr/>
    </dgm:pt>
    <dgm:pt modelId="{F14302D7-D0D0-414C-A6F3-D7F28BD79DF1}" type="pres">
      <dgm:prSet presAssocID="{5DB61309-B5E7-4CA0-B423-C10B023E41A8}" presName="parentText" presStyleLbl="node1" presStyleIdx="0" presStyleCnt="5">
        <dgm:presLayoutVars>
          <dgm:chMax val="1"/>
          <dgm:bulletEnabled val="1"/>
        </dgm:presLayoutVars>
      </dgm:prSet>
      <dgm:spPr/>
      <dgm:t>
        <a:bodyPr/>
        <a:lstStyle/>
        <a:p>
          <a:endParaRPr lang="en-US"/>
        </a:p>
      </dgm:t>
    </dgm:pt>
    <dgm:pt modelId="{E3D98A22-506A-4899-B7E0-A46DB620D350}" type="pres">
      <dgm:prSet presAssocID="{5DB61309-B5E7-4CA0-B423-C10B023E41A8}" presName="descendantText" presStyleLbl="alignAccFollowNode1" presStyleIdx="0" presStyleCnt="5">
        <dgm:presLayoutVars>
          <dgm:bulletEnabled val="1"/>
        </dgm:presLayoutVars>
      </dgm:prSet>
      <dgm:spPr/>
      <dgm:t>
        <a:bodyPr/>
        <a:lstStyle/>
        <a:p>
          <a:endParaRPr lang="en-US"/>
        </a:p>
      </dgm:t>
    </dgm:pt>
    <dgm:pt modelId="{548326C2-3577-4692-A762-B53F45638668}" type="pres">
      <dgm:prSet presAssocID="{3E673F98-3FB4-4C10-86C5-43DDD4176CF8}" presName="sp" presStyleCnt="0"/>
      <dgm:spPr/>
    </dgm:pt>
    <dgm:pt modelId="{ACFAF5F9-44B4-4862-8C4F-870976FC1589}" type="pres">
      <dgm:prSet presAssocID="{3399FDD0-E625-45FF-AAEE-327491BB1B66}" presName="linNode" presStyleCnt="0"/>
      <dgm:spPr/>
    </dgm:pt>
    <dgm:pt modelId="{83390ECD-8295-4B2F-BDAA-51B2CE6EA20B}" type="pres">
      <dgm:prSet presAssocID="{3399FDD0-E625-45FF-AAEE-327491BB1B66}" presName="parentText" presStyleLbl="node1" presStyleIdx="1" presStyleCnt="5">
        <dgm:presLayoutVars>
          <dgm:chMax val="1"/>
          <dgm:bulletEnabled val="1"/>
        </dgm:presLayoutVars>
      </dgm:prSet>
      <dgm:spPr/>
      <dgm:t>
        <a:bodyPr/>
        <a:lstStyle/>
        <a:p>
          <a:endParaRPr lang="en-US"/>
        </a:p>
      </dgm:t>
    </dgm:pt>
    <dgm:pt modelId="{E1A5A8B8-44DE-47A4-AC5A-5C071BA5DA10}" type="pres">
      <dgm:prSet presAssocID="{3399FDD0-E625-45FF-AAEE-327491BB1B66}" presName="descendantText" presStyleLbl="alignAccFollowNode1" presStyleIdx="1" presStyleCnt="5">
        <dgm:presLayoutVars>
          <dgm:bulletEnabled val="1"/>
        </dgm:presLayoutVars>
      </dgm:prSet>
      <dgm:spPr/>
      <dgm:t>
        <a:bodyPr/>
        <a:lstStyle/>
        <a:p>
          <a:endParaRPr lang="en-US"/>
        </a:p>
      </dgm:t>
    </dgm:pt>
    <dgm:pt modelId="{1D01D4E3-0437-4A9E-900B-98576A48B40A}" type="pres">
      <dgm:prSet presAssocID="{3E4F4CDB-19D5-4B2D-AB0B-213309BD58FD}" presName="sp" presStyleCnt="0"/>
      <dgm:spPr/>
    </dgm:pt>
    <dgm:pt modelId="{AF8469E8-0758-4D29-B057-481073E60BE1}" type="pres">
      <dgm:prSet presAssocID="{95C95CB5-8E32-4A05-B33D-F7091C2970B2}" presName="linNode" presStyleCnt="0"/>
      <dgm:spPr/>
    </dgm:pt>
    <dgm:pt modelId="{BCAEB662-BB83-45C4-A16B-57EF6F0CEFE8}" type="pres">
      <dgm:prSet presAssocID="{95C95CB5-8E32-4A05-B33D-F7091C2970B2}" presName="parentText" presStyleLbl="node1" presStyleIdx="2" presStyleCnt="5">
        <dgm:presLayoutVars>
          <dgm:chMax val="1"/>
          <dgm:bulletEnabled val="1"/>
        </dgm:presLayoutVars>
      </dgm:prSet>
      <dgm:spPr/>
      <dgm:t>
        <a:bodyPr/>
        <a:lstStyle/>
        <a:p>
          <a:endParaRPr lang="en-US"/>
        </a:p>
      </dgm:t>
    </dgm:pt>
    <dgm:pt modelId="{F7F1B92D-8BCB-4206-BF18-DB0698361954}" type="pres">
      <dgm:prSet presAssocID="{95C95CB5-8E32-4A05-B33D-F7091C2970B2}" presName="descendantText" presStyleLbl="alignAccFollowNode1" presStyleIdx="2" presStyleCnt="5">
        <dgm:presLayoutVars>
          <dgm:bulletEnabled val="1"/>
        </dgm:presLayoutVars>
      </dgm:prSet>
      <dgm:spPr/>
      <dgm:t>
        <a:bodyPr/>
        <a:lstStyle/>
        <a:p>
          <a:endParaRPr lang="en-US"/>
        </a:p>
      </dgm:t>
    </dgm:pt>
    <dgm:pt modelId="{69AE9322-6BFA-4955-9ECC-21108F34541C}" type="pres">
      <dgm:prSet presAssocID="{88CB647A-175C-4506-A45F-A986ACC14E29}" presName="sp" presStyleCnt="0"/>
      <dgm:spPr/>
    </dgm:pt>
    <dgm:pt modelId="{6290914F-15B6-47A6-9D56-C4448D2A8C87}" type="pres">
      <dgm:prSet presAssocID="{2C14093D-391F-4869-A613-978F5E8B6A36}" presName="linNode" presStyleCnt="0"/>
      <dgm:spPr/>
    </dgm:pt>
    <dgm:pt modelId="{43449716-E908-41F5-A987-E815BF659C22}" type="pres">
      <dgm:prSet presAssocID="{2C14093D-391F-4869-A613-978F5E8B6A36}" presName="parentText" presStyleLbl="node1" presStyleIdx="3" presStyleCnt="5">
        <dgm:presLayoutVars>
          <dgm:chMax val="1"/>
          <dgm:bulletEnabled val="1"/>
        </dgm:presLayoutVars>
      </dgm:prSet>
      <dgm:spPr/>
      <dgm:t>
        <a:bodyPr/>
        <a:lstStyle/>
        <a:p>
          <a:endParaRPr lang="en-US"/>
        </a:p>
      </dgm:t>
    </dgm:pt>
    <dgm:pt modelId="{731ABD61-0792-4134-8548-FA976ECA8289}" type="pres">
      <dgm:prSet presAssocID="{2C14093D-391F-4869-A613-978F5E8B6A36}" presName="descendantText" presStyleLbl="alignAccFollowNode1" presStyleIdx="3" presStyleCnt="5">
        <dgm:presLayoutVars>
          <dgm:bulletEnabled val="1"/>
        </dgm:presLayoutVars>
      </dgm:prSet>
      <dgm:spPr/>
      <dgm:t>
        <a:bodyPr/>
        <a:lstStyle/>
        <a:p>
          <a:endParaRPr lang="en-US"/>
        </a:p>
      </dgm:t>
    </dgm:pt>
    <dgm:pt modelId="{40105527-914E-4BD1-AB14-32D804D062F0}" type="pres">
      <dgm:prSet presAssocID="{1F4A4605-4D2F-40C7-ADB6-3EDF04B5F969}" presName="sp" presStyleCnt="0"/>
      <dgm:spPr/>
    </dgm:pt>
    <dgm:pt modelId="{60F1528C-0A7E-48C6-8AE2-88F4FAD1F2F8}" type="pres">
      <dgm:prSet presAssocID="{FFE79391-B41E-43B9-889D-A8C01269395F}" presName="linNode" presStyleCnt="0"/>
      <dgm:spPr/>
    </dgm:pt>
    <dgm:pt modelId="{6F863032-5802-47B4-A667-A22E69B36A88}" type="pres">
      <dgm:prSet presAssocID="{FFE79391-B41E-43B9-889D-A8C01269395F}" presName="parentText" presStyleLbl="node1" presStyleIdx="4" presStyleCnt="5">
        <dgm:presLayoutVars>
          <dgm:chMax val="1"/>
          <dgm:bulletEnabled val="1"/>
        </dgm:presLayoutVars>
      </dgm:prSet>
      <dgm:spPr/>
      <dgm:t>
        <a:bodyPr/>
        <a:lstStyle/>
        <a:p>
          <a:endParaRPr lang="en-US"/>
        </a:p>
      </dgm:t>
    </dgm:pt>
    <dgm:pt modelId="{2EA31641-0EB9-44A9-B765-04EEFC26D2AB}" type="pres">
      <dgm:prSet presAssocID="{FFE79391-B41E-43B9-889D-A8C01269395F}" presName="descendantText" presStyleLbl="alignAccFollowNode1" presStyleIdx="4" presStyleCnt="5">
        <dgm:presLayoutVars>
          <dgm:bulletEnabled val="1"/>
        </dgm:presLayoutVars>
      </dgm:prSet>
      <dgm:spPr/>
      <dgm:t>
        <a:bodyPr/>
        <a:lstStyle/>
        <a:p>
          <a:endParaRPr lang="en-US"/>
        </a:p>
      </dgm:t>
    </dgm:pt>
  </dgm:ptLst>
  <dgm:cxnLst>
    <dgm:cxn modelId="{8263472D-767C-494D-9D0E-768737C60E54}" type="presOf" srcId="{BB5082B7-B743-490D-8C01-6A71FBC16B39}" destId="{2EA31641-0EB9-44A9-B765-04EEFC26D2AB}" srcOrd="0" destOrd="0" presId="urn:microsoft.com/office/officeart/2005/8/layout/vList5"/>
    <dgm:cxn modelId="{CADE64E1-A0FC-4EB4-8842-DA96CF32483F}" type="presOf" srcId="{5DB61309-B5E7-4CA0-B423-C10B023E41A8}" destId="{F14302D7-D0D0-414C-A6F3-D7F28BD79DF1}" srcOrd="0" destOrd="0" presId="urn:microsoft.com/office/officeart/2005/8/layout/vList5"/>
    <dgm:cxn modelId="{07EB72B0-EF9A-4E33-BAEC-C2D4AB41C38B}" type="presOf" srcId="{D85DC61E-BF8F-434B-A4A9-C022952DF5C7}" destId="{E1A5A8B8-44DE-47A4-AC5A-5C071BA5DA10}" srcOrd="0" destOrd="1" presId="urn:microsoft.com/office/officeart/2005/8/layout/vList5"/>
    <dgm:cxn modelId="{8D137A5D-8ED9-4019-AF5D-CE38E60F68F8}" srcId="{95C95CB5-8E32-4A05-B33D-F7091C2970B2}" destId="{9855974A-3F34-4E2D-A26D-300401EFE970}" srcOrd="0" destOrd="0" parTransId="{AB81FF34-7247-49A2-B91D-BE8965A3C3F1}" sibTransId="{2E5A43ED-2C21-491C-AAF3-D4E36D3922B5}"/>
    <dgm:cxn modelId="{D60ED157-D288-47F0-87C1-064C7BA180E9}" type="presOf" srcId="{95C95CB5-8E32-4A05-B33D-F7091C2970B2}" destId="{BCAEB662-BB83-45C4-A16B-57EF6F0CEFE8}" srcOrd="0" destOrd="0" presId="urn:microsoft.com/office/officeart/2005/8/layout/vList5"/>
    <dgm:cxn modelId="{EFA25384-E245-460C-8298-82BCA9176ECD}" type="presOf" srcId="{860F6A2C-D665-45B4-A19C-651405C01F5D}" destId="{E3D98A22-506A-4899-B7E0-A46DB620D350}" srcOrd="0" destOrd="0" presId="urn:microsoft.com/office/officeart/2005/8/layout/vList5"/>
    <dgm:cxn modelId="{60B75FB6-B0A5-40E3-A05C-9CA784D7F508}" type="presOf" srcId="{9855974A-3F34-4E2D-A26D-300401EFE970}" destId="{F7F1B92D-8BCB-4206-BF18-DB0698361954}" srcOrd="0" destOrd="0" presId="urn:microsoft.com/office/officeart/2005/8/layout/vList5"/>
    <dgm:cxn modelId="{40A1BF6A-2B42-40C8-B480-0A953D31B50D}" srcId="{8F41611B-6CC2-44AB-8E2D-C45C4614C036}" destId="{95C95CB5-8E32-4A05-B33D-F7091C2970B2}" srcOrd="2" destOrd="0" parTransId="{263DFDF7-95C5-4E8B-B4A3-F840CB2D0CE6}" sibTransId="{88CB647A-175C-4506-A45F-A986ACC14E29}"/>
    <dgm:cxn modelId="{8F5401A8-C950-4A94-956B-47C2274EC762}" srcId="{3399FDD0-E625-45FF-AAEE-327491BB1B66}" destId="{DB3E11E0-E3C4-4C8C-8DB7-0FD044EE557E}" srcOrd="0" destOrd="0" parTransId="{3F368E75-1104-4A25-B3B7-4574D88DE67B}" sibTransId="{459EBC4A-F37D-448B-B73E-9E2551E72A4F}"/>
    <dgm:cxn modelId="{597BE727-841E-4AA0-BC67-9BAD36F1D3FC}" srcId="{FFE79391-B41E-43B9-889D-A8C01269395F}" destId="{650611ED-DAD1-4DB7-A57A-78FBE31CA7A8}" srcOrd="1" destOrd="0" parTransId="{B162C987-18B7-4B9A-B73F-386D1F627ABC}" sibTransId="{223A9E70-AF18-41F9-9A77-4B546131780E}"/>
    <dgm:cxn modelId="{B16F339B-D3E9-4A0B-BE29-15FD32CD2C53}" srcId="{FFE79391-B41E-43B9-889D-A8C01269395F}" destId="{BB5082B7-B743-490D-8C01-6A71FBC16B39}" srcOrd="0" destOrd="0" parTransId="{2A90A9C9-983C-441D-8942-412008FA9EB8}" sibTransId="{A85093F6-BBDF-4460-9539-2094CFB50B8E}"/>
    <dgm:cxn modelId="{B53C2E4F-8B3C-4F49-9A96-33DCFB77E592}" type="presOf" srcId="{650611ED-DAD1-4DB7-A57A-78FBE31CA7A8}" destId="{2EA31641-0EB9-44A9-B765-04EEFC26D2AB}" srcOrd="0" destOrd="1" presId="urn:microsoft.com/office/officeart/2005/8/layout/vList5"/>
    <dgm:cxn modelId="{6FEB90FD-E70F-47DC-B683-B0754D338F9A}" type="presOf" srcId="{2C14093D-391F-4869-A613-978F5E8B6A36}" destId="{43449716-E908-41F5-A987-E815BF659C22}" srcOrd="0" destOrd="0" presId="urn:microsoft.com/office/officeart/2005/8/layout/vList5"/>
    <dgm:cxn modelId="{E697ADA8-044F-4DCC-842B-606EA38D0CDA}" type="presOf" srcId="{FFE79391-B41E-43B9-889D-A8C01269395F}" destId="{6F863032-5802-47B4-A667-A22E69B36A88}" srcOrd="0" destOrd="0" presId="urn:microsoft.com/office/officeart/2005/8/layout/vList5"/>
    <dgm:cxn modelId="{548D5330-B3E0-4A02-B6E9-7E1FFC86BC4B}" type="presOf" srcId="{0A413C0A-DB00-41BA-B51D-0E2DE99B7BCD}" destId="{F7F1B92D-8BCB-4206-BF18-DB0698361954}" srcOrd="0" destOrd="1" presId="urn:microsoft.com/office/officeart/2005/8/layout/vList5"/>
    <dgm:cxn modelId="{EA5FD064-6EEF-4C18-94DF-F530B45C1A80}" srcId="{8F41611B-6CC2-44AB-8E2D-C45C4614C036}" destId="{2C14093D-391F-4869-A613-978F5E8B6A36}" srcOrd="3" destOrd="0" parTransId="{CEF2114C-683E-4F27-A75C-68760E0BBBB7}" sibTransId="{1F4A4605-4D2F-40C7-ADB6-3EDF04B5F969}"/>
    <dgm:cxn modelId="{B91DE338-28BD-49A1-BA06-5BC81DB287C9}" type="presOf" srcId="{0B54E951-FBFA-44DB-9068-C2930E25F09B}" destId="{E3D98A22-506A-4899-B7E0-A46DB620D350}" srcOrd="0" destOrd="1" presId="urn:microsoft.com/office/officeart/2005/8/layout/vList5"/>
    <dgm:cxn modelId="{5FFD4336-A6CF-425A-8D7D-666C1B3DF05C}" srcId="{2C14093D-391F-4869-A613-978F5E8B6A36}" destId="{82B827AD-3CB6-4275-B1BC-654081838F16}" srcOrd="1" destOrd="0" parTransId="{19321B75-5807-4151-803D-9D00C9A1B724}" sibTransId="{70279E87-992F-45F0-8D9C-407F9D30FC3B}"/>
    <dgm:cxn modelId="{1D4999E7-EC2B-4865-A7B5-C30241A6E66C}" srcId="{8F41611B-6CC2-44AB-8E2D-C45C4614C036}" destId="{5DB61309-B5E7-4CA0-B423-C10B023E41A8}" srcOrd="0" destOrd="0" parTransId="{D8F66B7E-35FD-4EC8-8BF2-E4231E2111C7}" sibTransId="{3E673F98-3FB4-4C10-86C5-43DDD4176CF8}"/>
    <dgm:cxn modelId="{6ECCFF38-A77A-467C-82A9-C0FB952B0D7D}" type="presOf" srcId="{3399FDD0-E625-45FF-AAEE-327491BB1B66}" destId="{83390ECD-8295-4B2F-BDAA-51B2CE6EA20B}" srcOrd="0" destOrd="0" presId="urn:microsoft.com/office/officeart/2005/8/layout/vList5"/>
    <dgm:cxn modelId="{116C8EEC-F363-4762-95CB-C27C02A8C455}" srcId="{2C14093D-391F-4869-A613-978F5E8B6A36}" destId="{BB630AC7-A747-422B-9E61-B02544AD9E38}" srcOrd="0" destOrd="0" parTransId="{98B14E59-EB77-4A52-95E1-1422E6176CB7}" sibTransId="{54A5B019-D5B6-4B08-AA35-F29F6B54FDD9}"/>
    <dgm:cxn modelId="{E4CE61DD-5C7E-40FA-833E-BFE473A41957}" type="presOf" srcId="{8F41611B-6CC2-44AB-8E2D-C45C4614C036}" destId="{64FFC0F9-2A49-4537-A4E9-82754D3240D2}" srcOrd="0" destOrd="0" presId="urn:microsoft.com/office/officeart/2005/8/layout/vList5"/>
    <dgm:cxn modelId="{05A60DCB-7833-4893-B540-5CF1DD5E2FD5}" srcId="{5DB61309-B5E7-4CA0-B423-C10B023E41A8}" destId="{0B54E951-FBFA-44DB-9068-C2930E25F09B}" srcOrd="1" destOrd="0" parTransId="{19EC6B75-C829-4CED-9B3C-FCEBFAAF0FF6}" sibTransId="{FC529646-4522-4884-89DD-966099C70B69}"/>
    <dgm:cxn modelId="{14316206-8DA0-4CC7-AB43-B853C8C98580}" type="presOf" srcId="{DB3E11E0-E3C4-4C8C-8DB7-0FD044EE557E}" destId="{E1A5A8B8-44DE-47A4-AC5A-5C071BA5DA10}" srcOrd="0" destOrd="0" presId="urn:microsoft.com/office/officeart/2005/8/layout/vList5"/>
    <dgm:cxn modelId="{E8F1B525-7EFE-4DFC-9A53-AA7E6282F35F}" srcId="{5DB61309-B5E7-4CA0-B423-C10B023E41A8}" destId="{860F6A2C-D665-45B4-A19C-651405C01F5D}" srcOrd="0" destOrd="0" parTransId="{B28BD0F5-DC45-4430-B602-B73183113586}" sibTransId="{E49467A1-3896-4B31-858C-CA98E5F4D343}"/>
    <dgm:cxn modelId="{E4D97FF9-5A42-45B4-997E-3CA2AD52D1B1}" type="presOf" srcId="{82B827AD-3CB6-4275-B1BC-654081838F16}" destId="{731ABD61-0792-4134-8548-FA976ECA8289}" srcOrd="0" destOrd="1" presId="urn:microsoft.com/office/officeart/2005/8/layout/vList5"/>
    <dgm:cxn modelId="{EDCFB1A5-760C-4554-85CF-B775472A906C}" type="presOf" srcId="{BB630AC7-A747-422B-9E61-B02544AD9E38}" destId="{731ABD61-0792-4134-8548-FA976ECA8289}" srcOrd="0" destOrd="0" presId="urn:microsoft.com/office/officeart/2005/8/layout/vList5"/>
    <dgm:cxn modelId="{90999EDC-0ADF-4C99-B67E-0D1A493CE631}" srcId="{8F41611B-6CC2-44AB-8E2D-C45C4614C036}" destId="{FFE79391-B41E-43B9-889D-A8C01269395F}" srcOrd="4" destOrd="0" parTransId="{9681322D-13FD-4F34-8FAA-F613A17682D0}" sibTransId="{4970A281-7516-4619-94A1-C589B8610C56}"/>
    <dgm:cxn modelId="{1724C178-25AA-4918-B5FE-2DA904CBC9AC}" srcId="{3399FDD0-E625-45FF-AAEE-327491BB1B66}" destId="{D85DC61E-BF8F-434B-A4A9-C022952DF5C7}" srcOrd="1" destOrd="0" parTransId="{2AC8230C-7223-45B0-88A8-928735A781B2}" sibTransId="{CD0F42A5-C2BF-4AEB-88FF-A5046458F949}"/>
    <dgm:cxn modelId="{CEF31383-F579-498A-BB87-0D073D5C0FC6}" srcId="{95C95CB5-8E32-4A05-B33D-F7091C2970B2}" destId="{0A413C0A-DB00-41BA-B51D-0E2DE99B7BCD}" srcOrd="1" destOrd="0" parTransId="{799D74E7-697B-4B34-8B22-67A1299D3E04}" sibTransId="{72D40249-3C80-43A7-8680-30AC3132AF93}"/>
    <dgm:cxn modelId="{D4FA78B2-8463-467D-8296-EDE89AC5DEAF}" srcId="{8F41611B-6CC2-44AB-8E2D-C45C4614C036}" destId="{3399FDD0-E625-45FF-AAEE-327491BB1B66}" srcOrd="1" destOrd="0" parTransId="{221CA4A7-1A3E-4896-9CB0-B1D38346ABC4}" sibTransId="{3E4F4CDB-19D5-4B2D-AB0B-213309BD58FD}"/>
    <dgm:cxn modelId="{F05FC205-60C5-4488-B860-CF979657E3EB}" type="presParOf" srcId="{64FFC0F9-2A49-4537-A4E9-82754D3240D2}" destId="{EE5D480A-5DCC-4F65-B5C8-B356F6A48C0B}" srcOrd="0" destOrd="0" presId="urn:microsoft.com/office/officeart/2005/8/layout/vList5"/>
    <dgm:cxn modelId="{2AA071DB-39BF-48CA-9AA8-DDFE059F9A06}" type="presParOf" srcId="{EE5D480A-5DCC-4F65-B5C8-B356F6A48C0B}" destId="{F14302D7-D0D0-414C-A6F3-D7F28BD79DF1}" srcOrd="0" destOrd="0" presId="urn:microsoft.com/office/officeart/2005/8/layout/vList5"/>
    <dgm:cxn modelId="{A986299A-9951-47FF-B041-EFA2B63D37D8}" type="presParOf" srcId="{EE5D480A-5DCC-4F65-B5C8-B356F6A48C0B}" destId="{E3D98A22-506A-4899-B7E0-A46DB620D350}" srcOrd="1" destOrd="0" presId="urn:microsoft.com/office/officeart/2005/8/layout/vList5"/>
    <dgm:cxn modelId="{2231367A-83C2-4067-931B-26BFA40DAB49}" type="presParOf" srcId="{64FFC0F9-2A49-4537-A4E9-82754D3240D2}" destId="{548326C2-3577-4692-A762-B53F45638668}" srcOrd="1" destOrd="0" presId="urn:microsoft.com/office/officeart/2005/8/layout/vList5"/>
    <dgm:cxn modelId="{21E2435F-E14D-4646-B79A-EED2463B8FC3}" type="presParOf" srcId="{64FFC0F9-2A49-4537-A4E9-82754D3240D2}" destId="{ACFAF5F9-44B4-4862-8C4F-870976FC1589}" srcOrd="2" destOrd="0" presId="urn:microsoft.com/office/officeart/2005/8/layout/vList5"/>
    <dgm:cxn modelId="{55C5A455-646B-4C19-B149-DA06A189D056}" type="presParOf" srcId="{ACFAF5F9-44B4-4862-8C4F-870976FC1589}" destId="{83390ECD-8295-4B2F-BDAA-51B2CE6EA20B}" srcOrd="0" destOrd="0" presId="urn:microsoft.com/office/officeart/2005/8/layout/vList5"/>
    <dgm:cxn modelId="{C92520B9-1B03-4ADA-B8DA-21205E0C1F9F}" type="presParOf" srcId="{ACFAF5F9-44B4-4862-8C4F-870976FC1589}" destId="{E1A5A8B8-44DE-47A4-AC5A-5C071BA5DA10}" srcOrd="1" destOrd="0" presId="urn:microsoft.com/office/officeart/2005/8/layout/vList5"/>
    <dgm:cxn modelId="{F92E669F-9458-4254-97E9-FE6869797727}" type="presParOf" srcId="{64FFC0F9-2A49-4537-A4E9-82754D3240D2}" destId="{1D01D4E3-0437-4A9E-900B-98576A48B40A}" srcOrd="3" destOrd="0" presId="urn:microsoft.com/office/officeart/2005/8/layout/vList5"/>
    <dgm:cxn modelId="{F46ED2A7-9855-43E4-B38E-701105CA3CA0}" type="presParOf" srcId="{64FFC0F9-2A49-4537-A4E9-82754D3240D2}" destId="{AF8469E8-0758-4D29-B057-481073E60BE1}" srcOrd="4" destOrd="0" presId="urn:microsoft.com/office/officeart/2005/8/layout/vList5"/>
    <dgm:cxn modelId="{63B9D831-1D10-4CDF-BB20-AD148B7AFDFF}" type="presParOf" srcId="{AF8469E8-0758-4D29-B057-481073E60BE1}" destId="{BCAEB662-BB83-45C4-A16B-57EF6F0CEFE8}" srcOrd="0" destOrd="0" presId="urn:microsoft.com/office/officeart/2005/8/layout/vList5"/>
    <dgm:cxn modelId="{C44C4A31-493D-41DD-ACB9-C0978475E804}" type="presParOf" srcId="{AF8469E8-0758-4D29-B057-481073E60BE1}" destId="{F7F1B92D-8BCB-4206-BF18-DB0698361954}" srcOrd="1" destOrd="0" presId="urn:microsoft.com/office/officeart/2005/8/layout/vList5"/>
    <dgm:cxn modelId="{4690631F-3090-4486-96C6-D6DA374BA045}" type="presParOf" srcId="{64FFC0F9-2A49-4537-A4E9-82754D3240D2}" destId="{69AE9322-6BFA-4955-9ECC-21108F34541C}" srcOrd="5" destOrd="0" presId="urn:microsoft.com/office/officeart/2005/8/layout/vList5"/>
    <dgm:cxn modelId="{01D33258-021C-4459-8024-A66C7B79A5F6}" type="presParOf" srcId="{64FFC0F9-2A49-4537-A4E9-82754D3240D2}" destId="{6290914F-15B6-47A6-9D56-C4448D2A8C87}" srcOrd="6" destOrd="0" presId="urn:microsoft.com/office/officeart/2005/8/layout/vList5"/>
    <dgm:cxn modelId="{5DE8FDD8-665F-4AAD-A137-426E3AE5B6CB}" type="presParOf" srcId="{6290914F-15B6-47A6-9D56-C4448D2A8C87}" destId="{43449716-E908-41F5-A987-E815BF659C22}" srcOrd="0" destOrd="0" presId="urn:microsoft.com/office/officeart/2005/8/layout/vList5"/>
    <dgm:cxn modelId="{67C9F8FB-4E93-4155-80E6-ACFC13BF91C7}" type="presParOf" srcId="{6290914F-15B6-47A6-9D56-C4448D2A8C87}" destId="{731ABD61-0792-4134-8548-FA976ECA8289}" srcOrd="1" destOrd="0" presId="urn:microsoft.com/office/officeart/2005/8/layout/vList5"/>
    <dgm:cxn modelId="{141D5985-D309-4833-910E-49450DC5F5AB}" type="presParOf" srcId="{64FFC0F9-2A49-4537-A4E9-82754D3240D2}" destId="{40105527-914E-4BD1-AB14-32D804D062F0}" srcOrd="7" destOrd="0" presId="urn:microsoft.com/office/officeart/2005/8/layout/vList5"/>
    <dgm:cxn modelId="{6F195CBD-C433-48CA-9597-CFA3DA60F50F}" type="presParOf" srcId="{64FFC0F9-2A49-4537-A4E9-82754D3240D2}" destId="{60F1528C-0A7E-48C6-8AE2-88F4FAD1F2F8}" srcOrd="8" destOrd="0" presId="urn:microsoft.com/office/officeart/2005/8/layout/vList5"/>
    <dgm:cxn modelId="{F8F4EC29-D86D-4466-B484-A8D32C296631}" type="presParOf" srcId="{60F1528C-0A7E-48C6-8AE2-88F4FAD1F2F8}" destId="{6F863032-5802-47B4-A667-A22E69B36A88}" srcOrd="0" destOrd="0" presId="urn:microsoft.com/office/officeart/2005/8/layout/vList5"/>
    <dgm:cxn modelId="{020499B7-EA69-4989-AD66-25C8D5CE6A03}" type="presParOf" srcId="{60F1528C-0A7E-48C6-8AE2-88F4FAD1F2F8}" destId="{2EA31641-0EB9-44A9-B765-04EEFC26D2A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DB681-EC3E-4F22-9768-CB0A8C04B5D9}">
      <dsp:nvSpPr>
        <dsp:cNvPr id="0" name=""/>
        <dsp:cNvSpPr/>
      </dsp:nvSpPr>
      <dsp:spPr>
        <a:xfrm>
          <a:off x="0" y="0"/>
          <a:ext cx="5283367" cy="749792"/>
        </a:xfrm>
        <a:prstGeom prst="rect">
          <a:avLst/>
        </a:prstGeom>
        <a:solidFill>
          <a:srgbClr val="AF2B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9060" rIns="99060" bIns="99060" numCol="1" spcCol="1270" anchor="ctr" anchorCtr="0">
          <a:noAutofit/>
        </a:bodyPr>
        <a:lstStyle/>
        <a:p>
          <a:pPr lvl="0" algn="ctr" defTabSz="1155700" rtl="0">
            <a:lnSpc>
              <a:spcPct val="90000"/>
            </a:lnSpc>
            <a:spcBef>
              <a:spcPct val="0"/>
            </a:spcBef>
            <a:spcAft>
              <a:spcPct val="35000"/>
            </a:spcAft>
          </a:pPr>
          <a:r>
            <a:rPr lang="es-us" sz="2600" b="1" i="0" u="none" kern="1200" baseline="0"/>
            <a:t>Carga en ruta</a:t>
          </a:r>
        </a:p>
      </dsp:txBody>
      <dsp:txXfrm>
        <a:off x="0" y="0"/>
        <a:ext cx="5283367" cy="749792"/>
      </dsp:txXfrm>
    </dsp:sp>
    <dsp:sp modelId="{F029EA22-94AF-49B7-AB8A-269D45A1DC5C}">
      <dsp:nvSpPr>
        <dsp:cNvPr id="0" name=""/>
        <dsp:cNvSpPr/>
      </dsp:nvSpPr>
      <dsp:spPr>
        <a:xfrm>
          <a:off x="0" y="810260"/>
          <a:ext cx="5283367"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747" tIns="20320" rIns="113792" bIns="20320" numCol="1" spcCol="1270" anchor="t" anchorCtr="0">
          <a:noAutofit/>
        </a:bodyPr>
        <a:lstStyle/>
        <a:p>
          <a:pPr marL="171450" lvl="1" indent="-171450" algn="ctr" defTabSz="711200" rtl="0">
            <a:lnSpc>
              <a:spcPct val="90000"/>
            </a:lnSpc>
            <a:spcBef>
              <a:spcPct val="0"/>
            </a:spcBef>
            <a:spcAft>
              <a:spcPct val="20000"/>
            </a:spcAft>
            <a:buChar char="••"/>
          </a:pPr>
          <a:r>
            <a:rPr lang="es-us" sz="1600" b="0" i="0" u="none" kern="1200" baseline="0"/>
            <a:t>Se usa en el caso de los vehículos con rutas interregionales más largas para que puedan cargarse mientras están “en ruta”.</a:t>
          </a:r>
        </a:p>
      </dsp:txBody>
      <dsp:txXfrm>
        <a:off x="0" y="810260"/>
        <a:ext cx="5283367" cy="1076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DB681-EC3E-4F22-9768-CB0A8C04B5D9}">
      <dsp:nvSpPr>
        <dsp:cNvPr id="0" name=""/>
        <dsp:cNvSpPr/>
      </dsp:nvSpPr>
      <dsp:spPr>
        <a:xfrm>
          <a:off x="0" y="0"/>
          <a:ext cx="5283367" cy="749792"/>
        </a:xfrm>
        <a:prstGeom prst="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99060" rIns="99060" bIns="99060" numCol="1" spcCol="1270" anchor="ctr" anchorCtr="0">
          <a:noAutofit/>
        </a:bodyPr>
        <a:lstStyle/>
        <a:p>
          <a:pPr lvl="0" algn="ctr" defTabSz="1155700" rtl="0">
            <a:lnSpc>
              <a:spcPct val="90000"/>
            </a:lnSpc>
            <a:spcBef>
              <a:spcPct val="0"/>
            </a:spcBef>
            <a:spcAft>
              <a:spcPct val="35000"/>
            </a:spcAft>
          </a:pPr>
          <a:r>
            <a:rPr lang="es-us" sz="2600" b="1" i="0" u="none" kern="1200" baseline="0"/>
            <a:t>Carga en depósito</a:t>
          </a:r>
        </a:p>
      </dsp:txBody>
      <dsp:txXfrm>
        <a:off x="0" y="0"/>
        <a:ext cx="5283367" cy="749792"/>
      </dsp:txXfrm>
    </dsp:sp>
    <dsp:sp modelId="{F029EA22-94AF-49B7-AB8A-269D45A1DC5C}">
      <dsp:nvSpPr>
        <dsp:cNvPr id="0" name=""/>
        <dsp:cNvSpPr/>
      </dsp:nvSpPr>
      <dsp:spPr>
        <a:xfrm>
          <a:off x="0" y="810260"/>
          <a:ext cx="5283367"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747" tIns="20320" rIns="113792" bIns="20320" numCol="1" spcCol="1270" anchor="t" anchorCtr="0">
          <a:noAutofit/>
        </a:bodyPr>
        <a:lstStyle/>
        <a:p>
          <a:pPr marL="171450" lvl="1" indent="-171450" algn="ctr" defTabSz="711200" rtl="0">
            <a:lnSpc>
              <a:spcPct val="90000"/>
            </a:lnSpc>
            <a:spcBef>
              <a:spcPct val="0"/>
            </a:spcBef>
            <a:spcAft>
              <a:spcPct val="20000"/>
            </a:spcAft>
            <a:buChar char="••"/>
          </a:pPr>
          <a:r>
            <a:rPr lang="es-us" sz="1600" b="0" i="0" u="none" kern="1200" baseline="0"/>
            <a:t>Se usa en el caso de los vehículos con rutas regionales más cortas que regresan a una “sede central” para cargarse. </a:t>
          </a:r>
        </a:p>
      </dsp:txBody>
      <dsp:txXfrm>
        <a:off x="0" y="810260"/>
        <a:ext cx="5283367" cy="1076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98A22-506A-4899-B7E0-A46DB620D350}">
      <dsp:nvSpPr>
        <dsp:cNvPr id="0" name=""/>
        <dsp:cNvSpPr/>
      </dsp:nvSpPr>
      <dsp:spPr>
        <a:xfrm rot="5400000">
          <a:off x="5281344" y="-2175474"/>
          <a:ext cx="789332" cy="5342127"/>
        </a:xfrm>
        <a:prstGeom prst="round2SameRect">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b="1" kern="1200">
              <a:solidFill>
                <a:schemeClr val="bg1"/>
              </a:solidFill>
            </a:rPr>
            <a:t>Vehicle Volume</a:t>
          </a:r>
        </a:p>
        <a:p>
          <a:pPr marL="228600" lvl="1" indent="-228600" algn="l" defTabSz="1066800">
            <a:lnSpc>
              <a:spcPct val="90000"/>
            </a:lnSpc>
            <a:spcBef>
              <a:spcPct val="0"/>
            </a:spcBef>
            <a:spcAft>
              <a:spcPct val="15000"/>
            </a:spcAft>
            <a:buFont typeface="Arial" panose="020B0604020202020204" pitchFamily="34" charset="0"/>
            <a:buChar char="••"/>
          </a:pPr>
          <a:r>
            <a:rPr lang="en-US" sz="2400" b="1" kern="1200">
              <a:solidFill>
                <a:schemeClr val="bg1"/>
              </a:solidFill>
            </a:rPr>
            <a:t>Dwelling Time</a:t>
          </a:r>
        </a:p>
      </dsp:txBody>
      <dsp:txXfrm rot="-5400000">
        <a:off x="3004947" y="139455"/>
        <a:ext cx="5303595" cy="712268"/>
      </dsp:txXfrm>
    </dsp:sp>
    <dsp:sp modelId="{F14302D7-D0D0-414C-A6F3-D7F28BD79DF1}">
      <dsp:nvSpPr>
        <dsp:cNvPr id="0" name=""/>
        <dsp:cNvSpPr/>
      </dsp:nvSpPr>
      <dsp:spPr>
        <a:xfrm>
          <a:off x="0" y="2256"/>
          <a:ext cx="3004946" cy="986665"/>
        </a:xfrm>
        <a:prstGeom prst="roundRect">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a:t>Utilization</a:t>
          </a:r>
        </a:p>
      </dsp:txBody>
      <dsp:txXfrm>
        <a:off x="48165" y="50421"/>
        <a:ext cx="2908616" cy="890335"/>
      </dsp:txXfrm>
    </dsp:sp>
    <dsp:sp modelId="{E1A5A8B8-44DE-47A4-AC5A-5C071BA5DA10}">
      <dsp:nvSpPr>
        <dsp:cNvPr id="0" name=""/>
        <dsp:cNvSpPr/>
      </dsp:nvSpPr>
      <dsp:spPr>
        <a:xfrm rot="5400000">
          <a:off x="5281344" y="-1139475"/>
          <a:ext cx="789332" cy="5342127"/>
        </a:xfrm>
        <a:prstGeom prst="round2SameRect">
          <a:avLst/>
        </a:prstGeom>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chemeClr val="bg1"/>
              </a:solidFill>
            </a:rPr>
            <a:t>Parking &amp; Land Space</a:t>
          </a:r>
        </a:p>
        <a:p>
          <a:pPr marL="228600" lvl="1" indent="-228600" algn="l" defTabSz="1066800">
            <a:lnSpc>
              <a:spcPct val="90000"/>
            </a:lnSpc>
            <a:spcBef>
              <a:spcPct val="0"/>
            </a:spcBef>
            <a:spcAft>
              <a:spcPct val="15000"/>
            </a:spcAft>
            <a:buChar char="••"/>
          </a:pPr>
          <a:r>
            <a:rPr lang="en-US" sz="2400" b="1" kern="1200" dirty="0">
              <a:solidFill>
                <a:schemeClr val="bg1"/>
              </a:solidFill>
            </a:rPr>
            <a:t>Access, Congestion, &amp; Safety</a:t>
          </a:r>
        </a:p>
      </dsp:txBody>
      <dsp:txXfrm rot="-5400000">
        <a:off x="3004947" y="1175454"/>
        <a:ext cx="5303595" cy="712268"/>
      </dsp:txXfrm>
    </dsp:sp>
    <dsp:sp modelId="{83390ECD-8295-4B2F-BDAA-51B2CE6EA20B}">
      <dsp:nvSpPr>
        <dsp:cNvPr id="0" name=""/>
        <dsp:cNvSpPr/>
      </dsp:nvSpPr>
      <dsp:spPr>
        <a:xfrm>
          <a:off x="0" y="1038255"/>
          <a:ext cx="3004946" cy="986665"/>
        </a:xfrm>
        <a:prstGeom prst="roundRect">
          <a:avLst/>
        </a:prstGeom>
        <a:gradFill flip="none" rotWithShape="0">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a:t>Land Use</a:t>
          </a:r>
        </a:p>
      </dsp:txBody>
      <dsp:txXfrm>
        <a:off x="48165" y="1086420"/>
        <a:ext cx="2908616" cy="890335"/>
      </dsp:txXfrm>
    </dsp:sp>
    <dsp:sp modelId="{F7F1B92D-8BCB-4206-BF18-DB0698361954}">
      <dsp:nvSpPr>
        <dsp:cNvPr id="0" name=""/>
        <dsp:cNvSpPr/>
      </dsp:nvSpPr>
      <dsp:spPr>
        <a:xfrm rot="5400000">
          <a:off x="5281344" y="-103477"/>
          <a:ext cx="789332" cy="5342127"/>
        </a:xfrm>
        <a:prstGeom prst="round2SameRect">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1" kern="1200">
              <a:solidFill>
                <a:schemeClr val="bg1"/>
              </a:solidFill>
            </a:rPr>
            <a:t>Proximity to DACs</a:t>
          </a:r>
        </a:p>
        <a:p>
          <a:pPr marL="228600" lvl="1" indent="-228600" algn="l" defTabSz="1066800">
            <a:lnSpc>
              <a:spcPct val="90000"/>
            </a:lnSpc>
            <a:spcBef>
              <a:spcPct val="0"/>
            </a:spcBef>
            <a:spcAft>
              <a:spcPct val="15000"/>
            </a:spcAft>
            <a:buChar char="••"/>
          </a:pPr>
          <a:r>
            <a:rPr lang="en-US" sz="2400" b="1" kern="1200">
              <a:solidFill>
                <a:schemeClr val="bg1"/>
              </a:solidFill>
            </a:rPr>
            <a:t>Benefits to DACs</a:t>
          </a:r>
        </a:p>
      </dsp:txBody>
      <dsp:txXfrm rot="-5400000">
        <a:off x="3004947" y="2211452"/>
        <a:ext cx="5303595" cy="712268"/>
      </dsp:txXfrm>
    </dsp:sp>
    <dsp:sp modelId="{BCAEB662-BB83-45C4-A16B-57EF6F0CEFE8}">
      <dsp:nvSpPr>
        <dsp:cNvPr id="0" name=""/>
        <dsp:cNvSpPr/>
      </dsp:nvSpPr>
      <dsp:spPr>
        <a:xfrm>
          <a:off x="0" y="2074253"/>
          <a:ext cx="3004946" cy="986665"/>
        </a:xfrm>
        <a:prstGeom prst="roundRect">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a:t>Equity</a:t>
          </a:r>
        </a:p>
      </dsp:txBody>
      <dsp:txXfrm>
        <a:off x="48165" y="2122418"/>
        <a:ext cx="2908616" cy="890335"/>
      </dsp:txXfrm>
    </dsp:sp>
    <dsp:sp modelId="{731ABD61-0792-4134-8548-FA976ECA8289}">
      <dsp:nvSpPr>
        <dsp:cNvPr id="0" name=""/>
        <dsp:cNvSpPr/>
      </dsp:nvSpPr>
      <dsp:spPr>
        <a:xfrm rot="5400000">
          <a:off x="5281344" y="932521"/>
          <a:ext cx="789332" cy="5342127"/>
        </a:xfrm>
        <a:prstGeom prst="round2SameRect">
          <a:avLst/>
        </a:prstGeom>
        <a:gradFill flip="none" rotWithShape="0">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1" kern="1200">
              <a:solidFill>
                <a:schemeClr val="bg1"/>
              </a:solidFill>
            </a:rPr>
            <a:t>Site Upgrades</a:t>
          </a:r>
        </a:p>
        <a:p>
          <a:pPr marL="228600" lvl="1" indent="-228600" algn="l" defTabSz="1066800">
            <a:lnSpc>
              <a:spcPct val="90000"/>
            </a:lnSpc>
            <a:spcBef>
              <a:spcPct val="0"/>
            </a:spcBef>
            <a:spcAft>
              <a:spcPct val="15000"/>
            </a:spcAft>
            <a:buChar char="••"/>
          </a:pPr>
          <a:r>
            <a:rPr lang="en-US" sz="2400" b="1" kern="1200">
              <a:solidFill>
                <a:schemeClr val="bg1"/>
              </a:solidFill>
            </a:rPr>
            <a:t>Scalability</a:t>
          </a:r>
        </a:p>
      </dsp:txBody>
      <dsp:txXfrm rot="-5400000">
        <a:off x="3004947" y="3247450"/>
        <a:ext cx="5303595" cy="712268"/>
      </dsp:txXfrm>
    </dsp:sp>
    <dsp:sp modelId="{43449716-E908-41F5-A987-E815BF659C22}">
      <dsp:nvSpPr>
        <dsp:cNvPr id="0" name=""/>
        <dsp:cNvSpPr/>
      </dsp:nvSpPr>
      <dsp:spPr>
        <a:xfrm>
          <a:off x="0" y="3110252"/>
          <a:ext cx="3004946" cy="986665"/>
        </a:xfrm>
        <a:prstGeom prst="roundRect">
          <a:avLst/>
        </a:prstGeom>
        <a:gradFill flip="none" rotWithShape="0">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dirty="0"/>
            <a:t>Grid Capacity</a:t>
          </a:r>
        </a:p>
      </dsp:txBody>
      <dsp:txXfrm>
        <a:off x="48165" y="3158417"/>
        <a:ext cx="2908616" cy="890335"/>
      </dsp:txXfrm>
    </dsp:sp>
    <dsp:sp modelId="{2EA31641-0EB9-44A9-B765-04EEFC26D2AB}">
      <dsp:nvSpPr>
        <dsp:cNvPr id="0" name=""/>
        <dsp:cNvSpPr/>
      </dsp:nvSpPr>
      <dsp:spPr>
        <a:xfrm rot="5400000">
          <a:off x="5281344" y="1968519"/>
          <a:ext cx="789332" cy="5342127"/>
        </a:xfrm>
        <a:prstGeom prst="round2SameRect">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1" kern="1200">
              <a:solidFill>
                <a:schemeClr val="bg1"/>
              </a:solidFill>
            </a:rPr>
            <a:t>Flood Risk</a:t>
          </a:r>
        </a:p>
        <a:p>
          <a:pPr marL="228600" lvl="1" indent="-228600" algn="l" defTabSz="1066800">
            <a:lnSpc>
              <a:spcPct val="90000"/>
            </a:lnSpc>
            <a:spcBef>
              <a:spcPct val="0"/>
            </a:spcBef>
            <a:spcAft>
              <a:spcPct val="15000"/>
            </a:spcAft>
            <a:buChar char="••"/>
          </a:pPr>
          <a:r>
            <a:rPr lang="en-US" sz="2400" b="1" kern="1200">
              <a:solidFill>
                <a:schemeClr val="bg1"/>
              </a:solidFill>
            </a:rPr>
            <a:t>Safety of H2 Production</a:t>
          </a:r>
        </a:p>
      </dsp:txBody>
      <dsp:txXfrm rot="-5400000">
        <a:off x="3004947" y="4283448"/>
        <a:ext cx="5303595" cy="712268"/>
      </dsp:txXfrm>
    </dsp:sp>
    <dsp:sp modelId="{6F863032-5802-47B4-A667-A22E69B36A88}">
      <dsp:nvSpPr>
        <dsp:cNvPr id="0" name=""/>
        <dsp:cNvSpPr/>
      </dsp:nvSpPr>
      <dsp:spPr>
        <a:xfrm>
          <a:off x="0" y="4146251"/>
          <a:ext cx="3004946" cy="986665"/>
        </a:xfrm>
        <a:prstGeom prst="roundRect">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b="1" kern="1200"/>
            <a:t>Environmental</a:t>
          </a:r>
        </a:p>
      </dsp:txBody>
      <dsp:txXfrm>
        <a:off x="48165" y="4194416"/>
        <a:ext cx="2908616" cy="8903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0.15951</cdr:x>
      <cdr:y>0.27557</cdr:y>
    </cdr:from>
    <cdr:to>
      <cdr:x>0.32311</cdr:x>
      <cdr:y>0.42722</cdr:y>
    </cdr:to>
    <cdr:cxnSp macro="">
      <cdr:nvCxnSpPr>
        <cdr:cNvPr id="3" name="Straight Connector 2">
          <a:extLst xmlns:a="http://schemas.openxmlformats.org/drawingml/2006/main">
            <a:ext uri="{FF2B5EF4-FFF2-40B4-BE49-F238E27FC236}">
              <a16:creationId xmlns:a16="http://schemas.microsoft.com/office/drawing/2014/main" id="{EBC406E9-9D41-49B5-B098-606020C5F29C}"/>
            </a:ext>
          </a:extLst>
        </cdr:cNvPr>
        <cdr:cNvCxnSpPr/>
      </cdr:nvCxnSpPr>
      <cdr:spPr>
        <a:xfrm xmlns:a="http://schemas.openxmlformats.org/drawingml/2006/main">
          <a:off x="599355" y="973041"/>
          <a:ext cx="614722" cy="535481"/>
        </a:xfrm>
        <a:prstGeom xmlns:a="http://schemas.openxmlformats.org/drawingml/2006/main" prst="line">
          <a:avLst/>
        </a:prstGeom>
        <a:ln xmlns:a="http://schemas.openxmlformats.org/drawingml/2006/main" w="9525" cap="sq" cmpd="sng">
          <a:solidFill>
            <a:schemeClr val="tx1"/>
          </a:solidFill>
          <a:miter lim="800000"/>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0.70143</cdr:x>
      <cdr:y>0.3463</cdr:y>
    </cdr:from>
    <cdr:to>
      <cdr:x>0.82938</cdr:x>
      <cdr:y>0.42722</cdr:y>
    </cdr:to>
    <cdr:cxnSp macro="">
      <cdr:nvCxnSpPr>
        <cdr:cNvPr id="5" name="Straight Connector 4">
          <a:extLst xmlns:a="http://schemas.openxmlformats.org/drawingml/2006/main">
            <a:ext uri="{FF2B5EF4-FFF2-40B4-BE49-F238E27FC236}">
              <a16:creationId xmlns:a16="http://schemas.microsoft.com/office/drawing/2014/main" id="{EE4CDD83-A8DB-49C0-92F0-705C70023BB1}"/>
            </a:ext>
          </a:extLst>
        </cdr:cNvPr>
        <cdr:cNvCxnSpPr/>
      </cdr:nvCxnSpPr>
      <cdr:spPr>
        <a:xfrm xmlns:a="http://schemas.openxmlformats.org/drawingml/2006/main" flipH="1">
          <a:off x="2635618" y="1222772"/>
          <a:ext cx="480788" cy="285741"/>
        </a:xfrm>
        <a:prstGeom xmlns:a="http://schemas.openxmlformats.org/drawingml/2006/main" prst="line">
          <a:avLst/>
        </a:prstGeom>
        <a:ln xmlns:a="http://schemas.openxmlformats.org/drawingml/2006/main" w="9525" cap="sq" cmpd="sng">
          <a:solidFill>
            <a:schemeClr val="tx1"/>
          </a:solidFill>
          <a:miter lim="800000"/>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0.64008</cdr:x>
      <cdr:y>0.72604</cdr:y>
    </cdr:from>
    <cdr:to>
      <cdr:x>0.75051</cdr:x>
      <cdr:y>0.86314</cdr:y>
    </cdr:to>
    <cdr:cxnSp macro="">
      <cdr:nvCxnSpPr>
        <cdr:cNvPr id="7" name="Straight Connector 6">
          <a:extLst xmlns:a="http://schemas.openxmlformats.org/drawingml/2006/main">
            <a:ext uri="{FF2B5EF4-FFF2-40B4-BE49-F238E27FC236}">
              <a16:creationId xmlns:a16="http://schemas.microsoft.com/office/drawing/2014/main" id="{9CE80811-BD94-41F2-9DAD-88150C84523D}"/>
            </a:ext>
          </a:extLst>
        </cdr:cNvPr>
        <cdr:cNvCxnSpPr/>
      </cdr:nvCxnSpPr>
      <cdr:spPr>
        <a:xfrm xmlns:a="http://schemas.openxmlformats.org/drawingml/2006/main" flipH="1" flipV="1">
          <a:off x="2405103" y="2563636"/>
          <a:ext cx="414937" cy="484094"/>
        </a:xfrm>
        <a:prstGeom xmlns:a="http://schemas.openxmlformats.org/drawingml/2006/main" prst="line">
          <a:avLst/>
        </a:prstGeom>
        <a:ln xmlns:a="http://schemas.openxmlformats.org/drawingml/2006/main" w="9525" cap="sq" cmpd="sng">
          <a:solidFill>
            <a:schemeClr val="tx1"/>
          </a:solidFill>
          <a:miter lim="800000"/>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cdr:x>
      <cdr:y>0.65281</cdr:y>
    </cdr:from>
    <cdr:to>
      <cdr:x>0.63339</cdr:x>
      <cdr:y>0.84157</cdr:y>
    </cdr:to>
    <cdr:sp macro="" textlink="">
      <cdr:nvSpPr>
        <cdr:cNvPr id="3" name="TextBox 2">
          <a:extLst xmlns:a="http://schemas.openxmlformats.org/drawingml/2006/main">
            <a:ext uri="{FF2B5EF4-FFF2-40B4-BE49-F238E27FC236}">
              <a16:creationId xmlns:a16="http://schemas.microsoft.com/office/drawing/2014/main" id="{FFDD6F3F-2723-7D78-E5AA-42588BFB8DED}"/>
            </a:ext>
          </a:extLst>
        </cdr:cNvPr>
        <cdr:cNvSpPr txBox="1"/>
      </cdr:nvSpPr>
      <cdr:spPr>
        <a:xfrm xmlns:a="http://schemas.openxmlformats.org/drawingml/2006/main">
          <a:off x="3427464" y="31623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chemeClr val="bg1"/>
              </a:solidFill>
            </a:rPr>
            <a:t>Depot (Private) Chargers</a:t>
          </a:r>
        </a:p>
      </cdr:txBody>
    </cdr:sp>
  </cdr:relSizeAnchor>
  <cdr:relSizeAnchor xmlns:cdr="http://schemas.openxmlformats.org/drawingml/2006/chartDrawing">
    <cdr:from>
      <cdr:x>0.60179</cdr:x>
      <cdr:y>0.40562</cdr:y>
    </cdr:from>
    <cdr:to>
      <cdr:x>0.73518</cdr:x>
      <cdr:y>0.59438</cdr:y>
    </cdr:to>
    <cdr:sp macro="" textlink="">
      <cdr:nvSpPr>
        <cdr:cNvPr id="4" name="TextBox 1">
          <a:extLst xmlns:a="http://schemas.openxmlformats.org/drawingml/2006/main">
            <a:ext uri="{FF2B5EF4-FFF2-40B4-BE49-F238E27FC236}">
              <a16:creationId xmlns:a16="http://schemas.microsoft.com/office/drawing/2014/main" id="{06ED147E-EE5F-C329-EF94-401072D35348}"/>
            </a:ext>
          </a:extLst>
        </cdr:cNvPr>
        <cdr:cNvSpPr txBox="1"/>
      </cdr:nvSpPr>
      <cdr:spPr>
        <a:xfrm xmlns:a="http://schemas.openxmlformats.org/drawingml/2006/main" rot="19963151">
          <a:off x="4125236" y="1964886"/>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bg1"/>
              </a:solidFill>
            </a:rPr>
            <a:t>Public Chargers</a:t>
          </a:r>
        </a:p>
      </cdr:txBody>
    </cdr:sp>
  </cdr:relSizeAnchor>
  <cdr:relSizeAnchor xmlns:cdr="http://schemas.openxmlformats.org/drawingml/2006/chartDrawing">
    <cdr:from>
      <cdr:x>0</cdr:x>
      <cdr:y>0</cdr:y>
    </cdr:from>
    <cdr:to>
      <cdr:x>1</cdr:x>
      <cdr:y>0.11086</cdr:y>
    </cdr:to>
    <cdr:sp macro="" textlink="">
      <cdr:nvSpPr>
        <cdr:cNvPr id="2" name="TextBox 1">
          <a:extLst xmlns:a="http://schemas.openxmlformats.org/drawingml/2006/main">
            <a:ext uri="{FF2B5EF4-FFF2-40B4-BE49-F238E27FC236}">
              <a16:creationId xmlns:a16="http://schemas.microsoft.com/office/drawing/2014/main" id="{78A81E93-C9BA-26F8-B2A8-B71C1AAB14E9}"/>
            </a:ext>
          </a:extLst>
        </cdr:cNvPr>
        <cdr:cNvSpPr txBox="1"/>
      </cdr:nvSpPr>
      <cdr:spPr>
        <a:xfrm xmlns:a="http://schemas.openxmlformats.org/drawingml/2006/main">
          <a:off x="0" y="0"/>
          <a:ext cx="6854929" cy="5370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E5DF3-DF1E-4582-A135-6ACE311B9168}"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6743F-0467-42D4-BA46-40F67E3C79A3}" type="slidenum">
              <a:rPr lang="en-US" smtClean="0"/>
              <a:t>‹#›</a:t>
            </a:fld>
            <a:endParaRPr lang="en-US"/>
          </a:p>
        </p:txBody>
      </p:sp>
    </p:spTree>
    <p:extLst>
      <p:ext uri="{BB962C8B-B14F-4D97-AF65-F5344CB8AC3E}">
        <p14:creationId xmlns:p14="http://schemas.microsoft.com/office/powerpoint/2010/main" val="2866373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a:p>
        </p:txBody>
      </p:sp>
      <p:sp>
        <p:nvSpPr>
          <p:cNvPr id="4" name="Slide Number Placeholder 3"/>
          <p:cNvSpPr>
            <a:spLocks noGrp="1"/>
          </p:cNvSpPr>
          <p:nvPr>
            <p:ph type="sldNum" sz="quarter" idx="5"/>
          </p:nvPr>
        </p:nvSpPr>
        <p:spPr/>
        <p:txBody>
          <a:bodyPr/>
          <a:lstStyle/>
          <a:p>
            <a:pPr algn="l" rtl="0"/>
            <a:fld id="{DCA77562-A3F6-46A7-95E3-FD4E47B534C1}" type="slidenum">
              <a:rPr/>
              <a:t>1</a:t>
            </a:fld>
            <a:endParaRPr lang="es-us"/>
          </a:p>
        </p:txBody>
      </p:sp>
    </p:spTree>
    <p:extLst>
      <p:ext uri="{BB962C8B-B14F-4D97-AF65-F5344CB8AC3E}">
        <p14:creationId xmlns:p14="http://schemas.microsoft.com/office/powerpoint/2010/main" val="344467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Warehouses are located throughout the county with significant populations at</a:t>
            </a:r>
            <a:r>
              <a:rPr lang="en-US" baseline="0" dirty="0" smtClean="0"/>
              <a:t> the </a:t>
            </a:r>
            <a:r>
              <a:rPr lang="en-US" baseline="0" dirty="0" err="1" smtClean="0"/>
              <a:t>Otay</a:t>
            </a:r>
            <a:r>
              <a:rPr lang="en-US" baseline="0" dirty="0" smtClean="0"/>
              <a:t> border, east county, north county and the portside communities.  Public charging should be available throughout the county to ensure that the stations are equitably sited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77562-A3F6-46A7-95E3-FD4E47B534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357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A77562-A3F6-46A7-95E3-FD4E47B534C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s-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154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3328" indent="-353328">
              <a:lnSpc>
                <a:spcPct val="107000"/>
              </a:lnSpc>
              <a:buFont typeface="Symbol" panose="05050102010706020507" pitchFamily="18" charset="2"/>
              <a:buChar char=""/>
            </a:pPr>
            <a:r>
              <a:rPr lang="en-US" dirty="0">
                <a:latin typeface="Avenir LT Std 55 Roman" panose="020B0503020203020204" pitchFamily="34" charset="0"/>
                <a:ea typeface="Calibri" panose="020F0502020204030204" pitchFamily="34" charset="0"/>
                <a:cs typeface="Times New Roman" panose="02020603050405020304" pitchFamily="18" charset="0"/>
              </a:rPr>
              <a:t>Much of the air pollution and greenhouse gas emissions in California results from the transportation sector, with medium- and heavy- duty trucks being among the highest emitters.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53328" indent="-353328">
              <a:lnSpc>
                <a:spcPct val="107000"/>
              </a:lnSpc>
              <a:buFont typeface="Symbol" panose="05050102010706020507" pitchFamily="18" charset="2"/>
              <a:buChar char=""/>
            </a:pPr>
            <a:r>
              <a:rPr lang="en-US" dirty="0">
                <a:latin typeface="Avenir LT Std 55 Roman" panose="020B0503020203020204" pitchFamily="34" charset="0"/>
                <a:ea typeface="Calibri" panose="020F0502020204030204" pitchFamily="34" charset="0"/>
                <a:cs typeface="Times New Roman" panose="02020603050405020304" pitchFamily="18" charset="0"/>
              </a:rPr>
              <a:t>Trucks can come in many different configurations and sizes and there are nearly 2 million trucks operating in California.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53328" indent="-353328">
              <a:lnSpc>
                <a:spcPct val="107000"/>
              </a:lnSpc>
              <a:spcAft>
                <a:spcPts val="824"/>
              </a:spcAft>
              <a:buFont typeface="Symbol" panose="05050102010706020507" pitchFamily="18" charset="2"/>
              <a:buChar char=""/>
            </a:pPr>
            <a:r>
              <a:rPr lang="en-US" dirty="0">
                <a:latin typeface="Avenir LT Std 55 Roman" panose="020B0503020203020204" pitchFamily="34" charset="0"/>
                <a:ea typeface="Calibri" panose="020F0502020204030204" pitchFamily="34" charset="0"/>
                <a:cs typeface="Times New Roman" panose="02020603050405020304" pitchFamily="18" charset="0"/>
              </a:rPr>
              <a:t>However, class 7-8 tractors have a disproportionate share of the emissions. They only account for about 12% of the total truck population, but they represent about 48% of the daily NOx emissions.</a:t>
            </a:r>
          </a:p>
          <a:p>
            <a:pPr marL="353328" indent="-353328">
              <a:lnSpc>
                <a:spcPct val="107000"/>
              </a:lnSpc>
              <a:spcAft>
                <a:spcPts val="824"/>
              </a:spcAft>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42209">
              <a:lnSpc>
                <a:spcPct val="107000"/>
              </a:lnSpc>
              <a:spcAft>
                <a:spcPts val="824"/>
              </a:spcAft>
              <a:defRPr/>
            </a:pPr>
            <a:r>
              <a:rPr lang="en-US" dirty="0"/>
              <a:t>[CLICK]</a:t>
            </a:r>
          </a:p>
          <a:p>
            <a:pPr>
              <a:lnSpc>
                <a:spcPct val="107000"/>
              </a:lnSpc>
              <a:spcAft>
                <a:spcPts val="824"/>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420D10-7B71-034E-B445-D78E7E4E8CA6}" type="slidenum">
              <a:rPr kumimoji="0" lang="en-US" sz="1200" b="0" i="0" u="none" strike="noStrike" kern="1200" cap="none" spc="0" normalizeH="0" baseline="0" noProof="0" smtClean="0">
                <a:ln>
                  <a:noFill/>
                </a:ln>
                <a:solidFill>
                  <a:prstClr val="black"/>
                </a:solidFill>
                <a:effectLst/>
                <a:uLnTx/>
                <a:uFillTx/>
                <a:latin typeface="Avenir LT Std 55 Roman" panose="020B0503020203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venir LT Std 55 Roman" panose="020B0503020203020204" pitchFamily="34" charset="77"/>
              <a:ea typeface="+mn-ea"/>
              <a:cs typeface="+mn-cs"/>
            </a:endParaRPr>
          </a:p>
        </p:txBody>
      </p:sp>
    </p:spTree>
    <p:extLst>
      <p:ext uri="{BB962C8B-B14F-4D97-AF65-F5344CB8AC3E}">
        <p14:creationId xmlns:p14="http://schemas.microsoft.com/office/powerpoint/2010/main" val="347771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San Diego is in non-attainment</a:t>
            </a:r>
            <a:r>
              <a:rPr lang="en-US" baseline="0"/>
              <a:t> for ozone &amp; PM</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77562-A3F6-46A7-95E3-FD4E47B534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71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A77562-A3F6-46A7-95E3-FD4E47B534C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s-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65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A77562-A3F6-46A7-95E3-FD4E47B534C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s-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298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A77562-A3F6-46A7-95E3-FD4E47B534C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s-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994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A77562-A3F6-46A7-95E3-FD4E47B534C1}" type="slidenum">
              <a:rPr lang="en-US" smtClean="0"/>
              <a:t>11</a:t>
            </a:fld>
            <a:endParaRPr lang="en-US"/>
          </a:p>
        </p:txBody>
      </p:sp>
    </p:spTree>
    <p:extLst>
      <p:ext uri="{BB962C8B-B14F-4D97-AF65-F5344CB8AC3E}">
        <p14:creationId xmlns:p14="http://schemas.microsoft.com/office/powerpoint/2010/main" val="1247125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77562-A3F6-46A7-95E3-FD4E47B534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380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title slide">
    <p:spTree>
      <p:nvGrpSpPr>
        <p:cNvPr id="1" name=""/>
        <p:cNvGrpSpPr/>
        <p:nvPr/>
      </p:nvGrpSpPr>
      <p:grpSpPr>
        <a:xfrm>
          <a:off x="0" y="0"/>
          <a:ext cx="0" cy="0"/>
          <a:chOff x="0" y="0"/>
          <a:chExt cx="0" cy="0"/>
        </a:xfrm>
      </p:grpSpPr>
      <p:pic>
        <p:nvPicPr>
          <p:cNvPr id="11" name="Picture 10" descr="A picture containing scene, way, road, outdoor&#10;&#10;Description automatically generated">
            <a:extLst>
              <a:ext uri="{FF2B5EF4-FFF2-40B4-BE49-F238E27FC236}">
                <a16:creationId xmlns:a16="http://schemas.microsoft.com/office/drawing/2014/main" id="{989E3DCC-2E2E-89D5-7EEB-673E1A7142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1" b="15625"/>
          <a:stretch/>
        </p:blipFill>
        <p:spPr>
          <a:xfrm>
            <a:off x="0" y="0"/>
            <a:ext cx="12191999" cy="6858000"/>
          </a:xfrm>
          <a:prstGeom prst="rect">
            <a:avLst/>
          </a:prstGeom>
        </p:spPr>
      </p:pic>
      <p:sp>
        <p:nvSpPr>
          <p:cNvPr id="12" name="Rectangle 11">
            <a:extLst>
              <a:ext uri="{FF2B5EF4-FFF2-40B4-BE49-F238E27FC236}">
                <a16:creationId xmlns:a16="http://schemas.microsoft.com/office/drawing/2014/main" id="{F9DB026A-C8B7-1172-A35F-3A24D1CC35F4}"/>
              </a:ext>
            </a:extLst>
          </p:cNvPr>
          <p:cNvSpPr/>
          <p:nvPr userDrawn="1"/>
        </p:nvSpPr>
        <p:spPr>
          <a:xfrm>
            <a:off x="1" y="0"/>
            <a:ext cx="12191999" cy="6876136"/>
          </a:xfrm>
          <a:prstGeom prst="rect">
            <a:avLst/>
          </a:prstGeom>
          <a:gradFill>
            <a:gsLst>
              <a:gs pos="44000">
                <a:schemeClr val="tx2">
                  <a:alpha val="91000"/>
                  <a:lumMod val="92000"/>
                </a:schemeClr>
              </a:gs>
              <a:gs pos="99000">
                <a:srgbClr val="00B2B1">
                  <a:alpha val="89020"/>
                </a:srgbClr>
              </a:gs>
            </a:gsLst>
            <a:lin ang="5400000" scaled="0"/>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78DE8D5C-4A64-1F47-815C-052EA963C76D}"/>
              </a:ext>
            </a:extLst>
          </p:cNvPr>
          <p:cNvSpPr>
            <a:spLocks noGrp="1"/>
          </p:cNvSpPr>
          <p:nvPr>
            <p:ph type="title" hasCustomPrompt="1"/>
          </p:nvPr>
        </p:nvSpPr>
        <p:spPr>
          <a:xfrm>
            <a:off x="742750" y="2832430"/>
            <a:ext cx="10027920" cy="1229413"/>
          </a:xfrm>
          <a:prstGeom prst="rect">
            <a:avLst/>
          </a:prstGeom>
        </p:spPr>
        <p:txBody>
          <a:bodyPr lIns="0" anchor="t" anchorCtr="0">
            <a:noAutofit/>
          </a:bodyPr>
          <a:lstStyle>
            <a:lvl1pPr>
              <a:defRPr sz="4000">
                <a:solidFill>
                  <a:schemeClr val="bg1"/>
                </a:solidFill>
              </a:defRPr>
            </a:lvl1pPr>
          </a:lstStyle>
          <a:p>
            <a:r>
              <a:rPr lang="en-US"/>
              <a:t>Cover Slide – Presentation Title Here</a:t>
            </a: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hasCustomPrompt="1"/>
          </p:nvPr>
        </p:nvSpPr>
        <p:spPr>
          <a:xfrm>
            <a:off x="752375" y="3505999"/>
            <a:ext cx="9718806" cy="938205"/>
          </a:xfrm>
          <a:prstGeom prst="rect">
            <a:avLst/>
          </a:prstGeom>
        </p:spPr>
        <p:txBody>
          <a:bodyPr lIns="0" rIns="0">
            <a:no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3" name="Picture 2" descr="A picture containing text&#10;&#10;Description automatically generated">
            <a:extLst>
              <a:ext uri="{FF2B5EF4-FFF2-40B4-BE49-F238E27FC236}">
                <a16:creationId xmlns:a16="http://schemas.microsoft.com/office/drawing/2014/main" id="{84E8D0EC-1EEE-8ABE-CC15-972AEE6A3B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750" y="1092549"/>
            <a:ext cx="3994862" cy="649165"/>
          </a:xfrm>
          <a:prstGeom prst="rect">
            <a:avLst/>
          </a:prstGeom>
        </p:spPr>
      </p:pic>
    </p:spTree>
    <p:extLst>
      <p:ext uri="{BB962C8B-B14F-4D97-AF65-F5344CB8AC3E}">
        <p14:creationId xmlns:p14="http://schemas.microsoft.com/office/powerpoint/2010/main" val="1758266642"/>
      </p:ext>
    </p:extLst>
  </p:cSld>
  <p:clrMapOvr>
    <a:masterClrMapping/>
  </p:clrMapOvr>
  <p:extLst>
    <p:ext uri="{DCECCB84-F9BA-43D5-87BE-67443E8EF086}">
      <p15:sldGuideLst xmlns:p15="http://schemas.microsoft.com/office/powerpoint/2012/main">
        <p15:guide id="2" pos="480">
          <p15:clr>
            <a:srgbClr val="FBAE40"/>
          </p15:clr>
        </p15:guide>
        <p15:guide id="3" orient="horz" pos="2088">
          <p15:clr>
            <a:srgbClr val="FBAE40"/>
          </p15:clr>
        </p15:guide>
        <p15:guide id="4" orient="horz" pos="2424">
          <p15:clr>
            <a:srgbClr val="FBAE40"/>
          </p15:clr>
        </p15:guide>
        <p15:guide id="5" orient="horz" pos="1056">
          <p15:clr>
            <a:srgbClr val="FBAE40"/>
          </p15:clr>
        </p15:guide>
        <p15:guide id="6" orient="horz" pos="3864">
          <p15:clr>
            <a:srgbClr val="FBAE40"/>
          </p15:clr>
        </p15:guide>
        <p15:guide id="7" pos="72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209789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pic>
        <p:nvPicPr>
          <p:cNvPr id="9" name="Picture 8">
            <a:extLst>
              <a:ext uri="{FF2B5EF4-FFF2-40B4-BE49-F238E27FC236}">
                <a16:creationId xmlns:a16="http://schemas.microsoft.com/office/drawing/2014/main" id="{412B3625-1391-FD45-8410-75A9FC9E2A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750" y="6387504"/>
            <a:ext cx="345431" cy="279406"/>
          </a:xfrm>
          <a:prstGeom prst="rect">
            <a:avLst/>
          </a:prstGeom>
        </p:spPr>
      </p:pic>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925006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737346789"/>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pic>
        <p:nvPicPr>
          <p:cNvPr id="8" name="Picture 7">
            <a:extLst>
              <a:ext uri="{FF2B5EF4-FFF2-40B4-BE49-F238E27FC236}">
                <a16:creationId xmlns:a16="http://schemas.microsoft.com/office/drawing/2014/main" id="{512DB19C-0ADA-394C-877B-7E2EC8F8EB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750" y="6387504"/>
            <a:ext cx="345431" cy="279406"/>
          </a:xfrm>
          <a:prstGeom prst="rect">
            <a:avLst/>
          </a:prstGeom>
        </p:spPr>
      </p:pic>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925006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977517599"/>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ient Logos Slide">
    <p:bg>
      <p:bgRef idx="1001">
        <a:schemeClr val="bg1"/>
      </p:bgRef>
    </p:bg>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8752C573-0C30-824A-9998-990960154B3C}"/>
              </a:ext>
            </a:extLst>
          </p:cNvPr>
          <p:cNvCxnSpPr>
            <a:cxnSpLocks/>
          </p:cNvCxnSpPr>
          <p:nvPr userDrawn="1"/>
        </p:nvCxnSpPr>
        <p:spPr>
          <a:xfrm>
            <a:off x="445975" y="620648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18B800E8-D98A-FC41-A7C4-86B45B6E3B22}"/>
              </a:ext>
            </a:extLst>
          </p:cNvPr>
          <p:cNvGrpSpPr/>
          <p:nvPr userDrawn="1"/>
        </p:nvGrpSpPr>
        <p:grpSpPr>
          <a:xfrm>
            <a:off x="590029" y="5755200"/>
            <a:ext cx="302048" cy="278488"/>
            <a:chOff x="878965" y="6435064"/>
            <a:chExt cx="375533" cy="346241"/>
          </a:xfrm>
        </p:grpSpPr>
        <p:cxnSp>
          <p:nvCxnSpPr>
            <p:cNvPr id="56" name="Straight Connector 55">
              <a:extLst>
                <a:ext uri="{FF2B5EF4-FFF2-40B4-BE49-F238E27FC236}">
                  <a16:creationId xmlns:a16="http://schemas.microsoft.com/office/drawing/2014/main" id="{8A193DC3-E2D6-8449-8C25-4605FFE2AD5C}"/>
                </a:ext>
              </a:extLst>
            </p:cNvPr>
            <p:cNvCxnSpPr>
              <a:cxnSpLocks/>
            </p:cNvCxnSpPr>
            <p:nvPr/>
          </p:nvCxnSpPr>
          <p:spPr>
            <a:xfrm>
              <a:off x="878965" y="6608946"/>
              <a:ext cx="372358" cy="0"/>
            </a:xfrm>
            <a:prstGeom prst="line">
              <a:avLst/>
            </a:prstGeom>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C7A8F2B-8897-5C48-A830-2C0E2C1B417E}"/>
                </a:ext>
              </a:extLst>
            </p:cNvPr>
            <p:cNvCxnSpPr>
              <a:cxnSpLocks/>
            </p:cNvCxnSpPr>
            <p:nvPr/>
          </p:nvCxnSpPr>
          <p:spPr>
            <a:xfrm>
              <a:off x="1076615" y="6435064"/>
              <a:ext cx="174708" cy="17718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008FA6D-6410-AD4A-8E71-5E2FED64991D}"/>
                </a:ext>
              </a:extLst>
            </p:cNvPr>
            <p:cNvCxnSpPr>
              <a:cxnSpLocks/>
            </p:cNvCxnSpPr>
            <p:nvPr/>
          </p:nvCxnSpPr>
          <p:spPr>
            <a:xfrm flipV="1">
              <a:off x="1074836" y="6603525"/>
              <a:ext cx="179662" cy="17778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1059028" y="5707324"/>
            <a:ext cx="7477085" cy="468578"/>
          </a:xfrm>
          <a:prstGeom prst="rect">
            <a:avLst/>
          </a:prstGeom>
        </p:spPr>
        <p:txBody>
          <a:bodyPr anchor="t">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445974" y="220110"/>
            <a:ext cx="1816073" cy="4811448"/>
          </a:xfrm>
          <a:prstGeom prst="rect">
            <a:avLst/>
          </a:prstGeom>
        </p:spPr>
        <p:txBody>
          <a:bodyPr lIns="0" tIns="0" rIns="0" bIns="0">
            <a:noAutofit/>
          </a:bodyPr>
          <a:lstStyle>
            <a:lvl1pPr marL="0" indent="0" algn="r">
              <a:lnSpc>
                <a:spcPts val="6250"/>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7500"/>
              </a:lnSpc>
            </a:pPr>
            <a:endParaRPr lang="en-US" sz="1667" b="1">
              <a:latin typeface="DM Sans" pitchFamily="2" charset="77"/>
            </a:endParaRP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2565484" y="410629"/>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3562129" y="410629"/>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4558774" y="410629"/>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5555419" y="410629"/>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6552064" y="410629"/>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7548709" y="410629"/>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8545354" y="410629"/>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9541999" y="410629"/>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0538644" y="410629"/>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2582340" y="1245393"/>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3578985" y="1245393"/>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4575630" y="1245393"/>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5572275" y="1245393"/>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6568920" y="1245393"/>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7565565" y="1245393"/>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8562210" y="1245393"/>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9558855" y="1245393"/>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0555500" y="1245393"/>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2599197" y="20801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3595842" y="20801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4592487" y="20801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5589132" y="20801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6585777" y="20801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7582422" y="20801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8579067" y="20801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9575712" y="20801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0572357" y="20801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2616054" y="291492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3612699" y="291492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4609344" y="291492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5605989" y="291492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6602634" y="291492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7599279" y="291492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8595924" y="291492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9592569" y="291492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0589214" y="291492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2632910" y="3749686"/>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3629555" y="3749686"/>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4626200" y="3749686"/>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5622845" y="3749686"/>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6619490" y="3749686"/>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7616135" y="3749686"/>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8612780" y="3749686"/>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9609425" y="3749686"/>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0606070" y="3749686"/>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2649767" y="458445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3646412" y="458445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4643057" y="458445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5639702" y="458445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6636347" y="458445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7632992" y="458445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8629637" y="458445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9626282" y="458445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0622927" y="458445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pic>
        <p:nvPicPr>
          <p:cNvPr id="64" name="Picture 63">
            <a:extLst>
              <a:ext uri="{FF2B5EF4-FFF2-40B4-BE49-F238E27FC236}">
                <a16:creationId xmlns:a16="http://schemas.microsoft.com/office/drawing/2014/main" id="{7B42D89B-33FB-AB43-898C-5B839DEE7C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750" y="6387504"/>
            <a:ext cx="345431" cy="279406"/>
          </a:xfrm>
          <a:prstGeom prst="rect">
            <a:avLst/>
          </a:prstGeom>
        </p:spPr>
      </p:pic>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925006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2408494232"/>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rgbClr val="0785F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A06FA-2EA2-7F42-A1C7-9FB721FC5670}"/>
              </a:ext>
            </a:extLst>
          </p:cNvPr>
          <p:cNvSpPr txBox="1"/>
          <p:nvPr userDrawn="1"/>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9516" y="1358547"/>
            <a:ext cx="11165922" cy="37359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D5F40FF9-350B-D446-BE18-10E50F4BD763}"/>
              </a:ext>
            </a:extLst>
          </p:cNvPr>
          <p:cNvSpPr>
            <a:spLocks noGrp="1"/>
          </p:cNvSpPr>
          <p:nvPr>
            <p:ph type="body" sz="quarter" idx="14" hasCustomPrompt="1"/>
          </p:nvPr>
        </p:nvSpPr>
        <p:spPr>
          <a:xfrm>
            <a:off x="832849" y="5151758"/>
            <a:ext cx="10386693" cy="1268110"/>
          </a:xfrm>
          <a:prstGeom prst="rect">
            <a:avLst/>
          </a:prstGeom>
        </p:spPr>
        <p:txBody>
          <a:bodyPr/>
          <a:lstStyle>
            <a:lvl1pPr marL="6615" indent="-6615">
              <a:buFontTx/>
              <a:buNone/>
              <a:tabLst/>
              <a:defRPr sz="1167" b="0" i="0">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3484129384"/>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_Title and 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851346-F4B8-EF40-AF33-48071D63401B}"/>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4">
            <a:extLst>
              <a:ext uri="{FF2B5EF4-FFF2-40B4-BE49-F238E27FC236}">
                <a16:creationId xmlns:a16="http://schemas.microsoft.com/office/drawing/2014/main" id="{C34EB5B6-BB99-3541-90B5-1AB19E02BFA0}"/>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86834" y="6368832"/>
            <a:ext cx="232833" cy="190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5975" y="102908"/>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3"/>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613576026"/>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Primary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745AD4-05D5-7BFD-4A82-2A8A4670283B}"/>
              </a:ext>
            </a:extLst>
          </p:cNvPr>
          <p:cNvSpPr/>
          <p:nvPr userDrawn="1"/>
        </p:nvSpPr>
        <p:spPr>
          <a:xfrm>
            <a:off x="0" y="-1"/>
            <a:ext cx="12192000" cy="1188720"/>
          </a:xfrm>
          <a:prstGeom prst="rect">
            <a:avLst/>
          </a:prstGeom>
          <a:gradFill>
            <a:gsLst>
              <a:gs pos="5000">
                <a:schemeClr val="tx2"/>
              </a:gs>
              <a:gs pos="100000">
                <a:srgbClr val="00B2B1"/>
              </a:gs>
            </a:gsLst>
            <a:lin ang="0" scaled="0"/>
          </a:gradFill>
          <a:ln>
            <a:noFill/>
          </a:ln>
          <a:effectLst/>
        </p:spPr>
        <p:txBody>
          <a:bodyPr rtlCol="0" anchor="ctr"/>
          <a:lstStyle/>
          <a:p>
            <a:pPr marL="0" marR="0" lvl="0" indent="0" algn="ctr"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6" name="Title 1">
            <a:extLst>
              <a:ext uri="{FF2B5EF4-FFF2-40B4-BE49-F238E27FC236}">
                <a16:creationId xmlns:a16="http://schemas.microsoft.com/office/drawing/2014/main" id="{F069F3A4-EC21-014F-8812-A6F343C68E50}"/>
              </a:ext>
            </a:extLst>
          </p:cNvPr>
          <p:cNvSpPr>
            <a:spLocks noGrp="1"/>
          </p:cNvSpPr>
          <p:nvPr>
            <p:ph type="title" hasCustomPrompt="1"/>
          </p:nvPr>
        </p:nvSpPr>
        <p:spPr>
          <a:xfrm>
            <a:off x="367756" y="6979"/>
            <a:ext cx="11328944" cy="1152144"/>
          </a:xfrm>
          <a:prstGeom prst="rect">
            <a:avLst/>
          </a:prstGeom>
        </p:spPr>
        <p:txBody>
          <a:bodyPr lIns="0">
            <a:noAutofit/>
          </a:bodyPr>
          <a:lstStyle>
            <a:lvl1pPr marL="0" indent="0" algn="l">
              <a:tabLst/>
              <a:defRPr sz="3600" b="1" spc="-50" baseline="0">
                <a:solidFill>
                  <a:schemeClr val="bg1"/>
                </a:solidFill>
              </a:defRPr>
            </a:lvl1pPr>
          </a:lstStyle>
          <a:p>
            <a:r>
              <a:rPr lang="en-US"/>
              <a:t>Primary Slide Layout</a:t>
            </a:r>
          </a:p>
        </p:txBody>
      </p:sp>
      <p:sp>
        <p:nvSpPr>
          <p:cNvPr id="9" name="Rectangle 8">
            <a:extLst>
              <a:ext uri="{FF2B5EF4-FFF2-40B4-BE49-F238E27FC236}">
                <a16:creationId xmlns:a16="http://schemas.microsoft.com/office/drawing/2014/main" id="{6FAE7FD3-B635-8FF1-E3A3-11520A780257}"/>
              </a:ext>
            </a:extLst>
          </p:cNvPr>
          <p:cNvSpPr/>
          <p:nvPr userDrawn="1"/>
        </p:nvSpPr>
        <p:spPr>
          <a:xfrm rot="10800000">
            <a:off x="9593703" y="6312767"/>
            <a:ext cx="2598295" cy="552913"/>
          </a:xfrm>
          <a:prstGeom prst="rect">
            <a:avLst/>
          </a:prstGeom>
          <a:gradFill flip="none" rotWithShape="1">
            <a:gsLst>
              <a:gs pos="72000">
                <a:schemeClr val="bg1"/>
              </a:gs>
              <a:gs pos="91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00">
              <a:latin typeface="Arial" panose="020B0604020202020204" pitchFamily="34" charset="0"/>
            </a:endParaRPr>
          </a:p>
        </p:txBody>
      </p:sp>
      <p:sp>
        <p:nvSpPr>
          <p:cNvPr id="10" name="Slide Number Placeholder 5">
            <a:extLst>
              <a:ext uri="{FF2B5EF4-FFF2-40B4-BE49-F238E27FC236}">
                <a16:creationId xmlns:a16="http://schemas.microsoft.com/office/drawing/2014/main" id="{49AF542F-1B90-7DA5-0820-C5C65D69D6E4}"/>
              </a:ext>
            </a:extLst>
          </p:cNvPr>
          <p:cNvSpPr>
            <a:spLocks noGrp="1"/>
          </p:cNvSpPr>
          <p:nvPr>
            <p:ph type="sldNum" sz="quarter" idx="12"/>
          </p:nvPr>
        </p:nvSpPr>
        <p:spPr>
          <a:xfrm>
            <a:off x="11521604" y="6353098"/>
            <a:ext cx="563901" cy="365125"/>
          </a:xfrm>
          <a:prstGeom prst="rect">
            <a:avLst/>
          </a:prstGeom>
        </p:spPr>
        <p:txBody>
          <a:bodyPr anchor="ctr"/>
          <a:lstStyle>
            <a:lvl1pPr algn="l">
              <a:defRPr sz="1400" b="1">
                <a:solidFill>
                  <a:schemeClr val="tx1">
                    <a:lumMod val="75000"/>
                    <a:lumOff val="25000"/>
                  </a:schemeClr>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5" name="Picture 4" descr="A picture containing text, clipart&#10;&#10;Description automatically generated">
            <a:extLst>
              <a:ext uri="{FF2B5EF4-FFF2-40B4-BE49-F238E27FC236}">
                <a16:creationId xmlns:a16="http://schemas.microsoft.com/office/drawing/2014/main" id="{5132031E-2989-B734-0831-86D61038C7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90042" y="6381725"/>
            <a:ext cx="2070763" cy="336499"/>
          </a:xfrm>
          <a:prstGeom prst="rect">
            <a:avLst/>
          </a:prstGeom>
        </p:spPr>
      </p:pic>
    </p:spTree>
    <p:extLst>
      <p:ext uri="{BB962C8B-B14F-4D97-AF65-F5344CB8AC3E}">
        <p14:creationId xmlns:p14="http://schemas.microsoft.com/office/powerpoint/2010/main" val="25894917"/>
      </p:ext>
    </p:extLst>
  </p:cSld>
  <p:clrMapOvr>
    <a:masterClrMapping/>
  </p:clrMapOvr>
  <p:extLst>
    <p:ext uri="{DCECCB84-F9BA-43D5-87BE-67443E8EF086}">
      <p15:sldGuideLst xmlns:p15="http://schemas.microsoft.com/office/powerpoint/2012/main">
        <p15:guide id="1" pos="3840">
          <p15:clr>
            <a:srgbClr val="FBAE40"/>
          </p15:clr>
        </p15:guide>
        <p15:guide id="3" orient="horz" pos="456">
          <p15:clr>
            <a:srgbClr val="FBAE40"/>
          </p15:clr>
        </p15:guide>
        <p15:guide id="4" pos="240">
          <p15:clr>
            <a:srgbClr val="FBAE40"/>
          </p15:clr>
        </p15:guide>
        <p15:guide id="5" orient="horz" pos="360">
          <p15:clr>
            <a:srgbClr val="FBAE40"/>
          </p15:clr>
        </p15:guide>
        <p15:guide id="6" orient="horz" pos="576">
          <p15:clr>
            <a:srgbClr val="FBAE40"/>
          </p15:clr>
        </p15:guide>
        <p15:guide id="7" pos="7368">
          <p15:clr>
            <a:srgbClr val="FBAE40"/>
          </p15:clr>
        </p15:guide>
        <p15:guide id="8" orient="horz" pos="393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4" name="Content Placeholder 4" descr="A close-up of a road&#10;&#10;Description automatically generated with low confidence">
            <a:extLst>
              <a:ext uri="{FF2B5EF4-FFF2-40B4-BE49-F238E27FC236}">
                <a16:creationId xmlns:a16="http://schemas.microsoft.com/office/drawing/2014/main" id="{050699A7-B427-6F42-80B0-4D54A4A7BAE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35347E5-F316-EA4F-9A08-11B7C55B0213}"/>
              </a:ext>
            </a:extLst>
          </p:cNvPr>
          <p:cNvSpPr/>
          <p:nvPr userDrawn="1"/>
        </p:nvSpPr>
        <p:spPr>
          <a:xfrm rot="10800000">
            <a:off x="0" y="-12"/>
            <a:ext cx="12192000" cy="6858011"/>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4CA21C86-17E6-1E4C-B8FD-18200253BC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87753"/>
            <a:ext cx="6280594" cy="1395689"/>
          </a:xfrm>
          <a:prstGeom prst="rect">
            <a:avLst/>
          </a:prstGeom>
        </p:spPr>
      </p:pic>
      <p:sp>
        <p:nvSpPr>
          <p:cNvPr id="8" name="Title 7">
            <a:extLst>
              <a:ext uri="{FF2B5EF4-FFF2-40B4-BE49-F238E27FC236}">
                <a16:creationId xmlns:a16="http://schemas.microsoft.com/office/drawing/2014/main" id="{78DE8D5C-4A64-1F47-815C-052EA963C76D}"/>
              </a:ext>
            </a:extLst>
          </p:cNvPr>
          <p:cNvSpPr>
            <a:spLocks noGrp="1"/>
          </p:cNvSpPr>
          <p:nvPr>
            <p:ph type="title" hasCustomPrompt="1"/>
          </p:nvPr>
        </p:nvSpPr>
        <p:spPr>
          <a:xfrm>
            <a:off x="1147671" y="2483293"/>
            <a:ext cx="11044329" cy="1000687"/>
          </a:xfrm>
          <a:prstGeom prst="rect">
            <a:avLst/>
          </a:prstGeom>
        </p:spPr>
        <p:txBody>
          <a:bodyPr anchor="b">
            <a:normAutofit/>
          </a:bodyPr>
          <a:lstStyle>
            <a:lvl1pPr>
              <a:defRPr sz="4000">
                <a:solidFill>
                  <a:schemeClr val="bg1"/>
                </a:solidFill>
              </a:defRPr>
            </a:lvl1pPr>
          </a:lstStyle>
          <a:p>
            <a:r>
              <a:rPr lang="en-US"/>
              <a:t>Cover slide – enter title here</a:t>
            </a: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hasCustomPrompt="1"/>
          </p:nvPr>
        </p:nvSpPr>
        <p:spPr>
          <a:xfrm>
            <a:off x="1167515" y="3501442"/>
            <a:ext cx="10515600" cy="1500187"/>
          </a:xfrm>
          <a:prstGeom prst="rect">
            <a:avLst/>
          </a:prstGeo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Subtitle/date/meeting name here</a:t>
            </a:r>
          </a:p>
        </p:txBody>
      </p:sp>
    </p:spTree>
    <p:extLst>
      <p:ext uri="{BB962C8B-B14F-4D97-AF65-F5344CB8AC3E}">
        <p14:creationId xmlns:p14="http://schemas.microsoft.com/office/powerpoint/2010/main" val="1479725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4" name="Content Placeholder 4" descr="A close-up of a road&#10;&#10;Description automatically generated with low confidence">
            <a:extLst>
              <a:ext uri="{FF2B5EF4-FFF2-40B4-BE49-F238E27FC236}">
                <a16:creationId xmlns:a16="http://schemas.microsoft.com/office/drawing/2014/main" id="{050699A7-B427-6F42-80B0-4D54A4A7BAE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35347E5-F316-EA4F-9A08-11B7C55B0213}"/>
              </a:ext>
            </a:extLst>
          </p:cNvPr>
          <p:cNvSpPr/>
          <p:nvPr userDrawn="1"/>
        </p:nvSpPr>
        <p:spPr>
          <a:xfrm rot="10800000">
            <a:off x="0" y="-12"/>
            <a:ext cx="12192000" cy="6858011"/>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4CA21C86-17E6-1E4C-B8FD-18200253BC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7753"/>
            <a:ext cx="6280594" cy="1395689"/>
          </a:xfrm>
          <a:prstGeom prst="rect">
            <a:avLst/>
          </a:prstGeom>
        </p:spPr>
      </p:pic>
      <p:sp>
        <p:nvSpPr>
          <p:cNvPr id="8" name="Title 7">
            <a:extLst>
              <a:ext uri="{FF2B5EF4-FFF2-40B4-BE49-F238E27FC236}">
                <a16:creationId xmlns:a16="http://schemas.microsoft.com/office/drawing/2014/main" id="{78DE8D5C-4A64-1F47-815C-052EA963C76D}"/>
              </a:ext>
            </a:extLst>
          </p:cNvPr>
          <p:cNvSpPr>
            <a:spLocks noGrp="1"/>
          </p:cNvSpPr>
          <p:nvPr>
            <p:ph type="title" hasCustomPrompt="1"/>
          </p:nvPr>
        </p:nvSpPr>
        <p:spPr>
          <a:xfrm>
            <a:off x="1147671" y="2483293"/>
            <a:ext cx="11044329" cy="1000687"/>
          </a:xfrm>
          <a:prstGeom prst="rect">
            <a:avLst/>
          </a:prstGeom>
        </p:spPr>
        <p:txBody>
          <a:bodyPr anchor="b">
            <a:normAutofit/>
          </a:bodyPr>
          <a:lstStyle>
            <a:lvl1pPr>
              <a:defRPr sz="4000">
                <a:solidFill>
                  <a:schemeClr val="bg1"/>
                </a:solidFill>
              </a:defRPr>
            </a:lvl1pPr>
          </a:lstStyle>
          <a:p>
            <a:r>
              <a:rPr lang="en-US"/>
              <a:t>Cover slide – enter title here</a:t>
            </a: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hasCustomPrompt="1"/>
          </p:nvPr>
        </p:nvSpPr>
        <p:spPr>
          <a:xfrm>
            <a:off x="1167515" y="3501442"/>
            <a:ext cx="10515600" cy="1500187"/>
          </a:xfrm>
          <a:prstGeom prst="rect">
            <a:avLst/>
          </a:prstGeo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Subtitle/date/meeting name here</a:t>
            </a:r>
          </a:p>
        </p:txBody>
      </p:sp>
    </p:spTree>
    <p:extLst>
      <p:ext uri="{BB962C8B-B14F-4D97-AF65-F5344CB8AC3E}">
        <p14:creationId xmlns:p14="http://schemas.microsoft.com/office/powerpoint/2010/main" val="2034837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AFCA3B-BA1B-BD4B-B812-CF3C9A2F6B3A}"/>
              </a:ext>
            </a:extLst>
          </p:cNvPr>
          <p:cNvSpPr/>
          <p:nvPr userDrawn="1"/>
        </p:nvSpPr>
        <p:spPr>
          <a:xfrm>
            <a:off x="0" y="-1"/>
            <a:ext cx="12192000" cy="1188720"/>
          </a:xfrm>
          <a:prstGeom prst="rect">
            <a:avLst/>
          </a:prstGeom>
          <a:gradFill flip="none" rotWithShape="1">
            <a:gsLst>
              <a:gs pos="0">
                <a:schemeClr val="accent1"/>
              </a:gs>
              <a:gs pos="100000">
                <a:schemeClr val="tx2"/>
              </a:gs>
            </a:gsLst>
            <a:lin ang="108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18" name="Slide Number Placeholder 5">
            <a:extLst>
              <a:ext uri="{FF2B5EF4-FFF2-40B4-BE49-F238E27FC236}">
                <a16:creationId xmlns:a16="http://schemas.microsoft.com/office/drawing/2014/main" id="{4C45986C-0E90-3547-B81D-B17A9B44FEB8}"/>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9" name="Picture 18">
            <a:extLst>
              <a:ext uri="{FF2B5EF4-FFF2-40B4-BE49-F238E27FC236}">
                <a16:creationId xmlns:a16="http://schemas.microsoft.com/office/drawing/2014/main" id="{5B0C280A-E9F8-424F-A8B9-7B28073D1007}"/>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6" name="Title 1">
            <a:extLst>
              <a:ext uri="{FF2B5EF4-FFF2-40B4-BE49-F238E27FC236}">
                <a16:creationId xmlns:a16="http://schemas.microsoft.com/office/drawing/2014/main" id="{F069F3A4-EC21-014F-8812-A6F343C68E50}"/>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Primary Slide Layout</a:t>
            </a:r>
          </a:p>
        </p:txBody>
      </p:sp>
    </p:spTree>
    <p:extLst>
      <p:ext uri="{BB962C8B-B14F-4D97-AF65-F5344CB8AC3E}">
        <p14:creationId xmlns:p14="http://schemas.microsoft.com/office/powerpoint/2010/main" val="856642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AFCA3B-BA1B-BD4B-B812-CF3C9A2F6B3A}"/>
              </a:ext>
            </a:extLst>
          </p:cNvPr>
          <p:cNvSpPr/>
          <p:nvPr userDrawn="1"/>
        </p:nvSpPr>
        <p:spPr>
          <a:xfrm>
            <a:off x="0" y="-1"/>
            <a:ext cx="12192000" cy="1188720"/>
          </a:xfrm>
          <a:prstGeom prst="rect">
            <a:avLst/>
          </a:prstGeom>
          <a:gradFill flip="none" rotWithShape="1">
            <a:gsLst>
              <a:gs pos="0">
                <a:schemeClr val="accent1"/>
              </a:gs>
              <a:gs pos="100000">
                <a:schemeClr val="tx2"/>
              </a:gs>
            </a:gsLst>
            <a:lin ang="108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18" name="Slide Number Placeholder 5">
            <a:extLst>
              <a:ext uri="{FF2B5EF4-FFF2-40B4-BE49-F238E27FC236}">
                <a16:creationId xmlns:a16="http://schemas.microsoft.com/office/drawing/2014/main" id="{4C45986C-0E90-3547-B81D-B17A9B44FEB8}"/>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9" name="Picture 18">
            <a:extLst>
              <a:ext uri="{FF2B5EF4-FFF2-40B4-BE49-F238E27FC236}">
                <a16:creationId xmlns:a16="http://schemas.microsoft.com/office/drawing/2014/main" id="{5B0C280A-E9F8-424F-A8B9-7B28073D1007}"/>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6" name="Title 1">
            <a:extLst>
              <a:ext uri="{FF2B5EF4-FFF2-40B4-BE49-F238E27FC236}">
                <a16:creationId xmlns:a16="http://schemas.microsoft.com/office/drawing/2014/main" id="{F069F3A4-EC21-014F-8812-A6F343C68E50}"/>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Primary Slide Layout with Text</a:t>
            </a:r>
          </a:p>
        </p:txBody>
      </p:sp>
      <p:sp>
        <p:nvSpPr>
          <p:cNvPr id="3" name="Text Placeholder 2">
            <a:extLst>
              <a:ext uri="{FF2B5EF4-FFF2-40B4-BE49-F238E27FC236}">
                <a16:creationId xmlns:a16="http://schemas.microsoft.com/office/drawing/2014/main" id="{9D8D9598-B099-4442-9E56-F31D4AFA4895}"/>
              </a:ext>
            </a:extLst>
          </p:cNvPr>
          <p:cNvSpPr>
            <a:spLocks noGrp="1"/>
          </p:cNvSpPr>
          <p:nvPr>
            <p:ph type="body" sz="quarter" idx="13"/>
          </p:nvPr>
        </p:nvSpPr>
        <p:spPr>
          <a:xfrm>
            <a:off x="376238" y="1470562"/>
            <a:ext cx="11368087" cy="4683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086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08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AFCA3B-BA1B-BD4B-B812-CF3C9A2F6B3A}"/>
              </a:ext>
            </a:extLst>
          </p:cNvPr>
          <p:cNvSpPr/>
          <p:nvPr userDrawn="1"/>
        </p:nvSpPr>
        <p:spPr>
          <a:xfrm>
            <a:off x="0" y="-1"/>
            <a:ext cx="12192000" cy="1188720"/>
          </a:xfrm>
          <a:prstGeom prst="rect">
            <a:avLst/>
          </a:prstGeom>
          <a:gradFill flip="none" rotWithShape="1">
            <a:gsLst>
              <a:gs pos="0">
                <a:schemeClr val="accent1"/>
              </a:gs>
              <a:gs pos="100000">
                <a:schemeClr val="tx2"/>
              </a:gs>
            </a:gsLst>
            <a:lin ang="108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18" name="Slide Number Placeholder 5">
            <a:extLst>
              <a:ext uri="{FF2B5EF4-FFF2-40B4-BE49-F238E27FC236}">
                <a16:creationId xmlns:a16="http://schemas.microsoft.com/office/drawing/2014/main" id="{4C45986C-0E90-3547-B81D-B17A9B44FEB8}"/>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9" name="Picture 18">
            <a:extLst>
              <a:ext uri="{FF2B5EF4-FFF2-40B4-BE49-F238E27FC236}">
                <a16:creationId xmlns:a16="http://schemas.microsoft.com/office/drawing/2014/main" id="{5B0C280A-E9F8-424F-A8B9-7B28073D1007}"/>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6" name="Title 1">
            <a:extLst>
              <a:ext uri="{FF2B5EF4-FFF2-40B4-BE49-F238E27FC236}">
                <a16:creationId xmlns:a16="http://schemas.microsoft.com/office/drawing/2014/main" id="{F069F3A4-EC21-014F-8812-A6F343C68E50}"/>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Primary Slide Layout</a:t>
            </a:r>
            <a:br>
              <a:rPr lang="en-US"/>
            </a:br>
            <a:endParaRPr lang="en-US"/>
          </a:p>
        </p:txBody>
      </p:sp>
    </p:spTree>
    <p:extLst>
      <p:ext uri="{BB962C8B-B14F-4D97-AF65-F5344CB8AC3E}">
        <p14:creationId xmlns:p14="http://schemas.microsoft.com/office/powerpoint/2010/main" val="11188922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1"/>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10" name="Slide Number Placeholder 5">
            <a:extLst>
              <a:ext uri="{FF2B5EF4-FFF2-40B4-BE49-F238E27FC236}">
                <a16:creationId xmlns:a16="http://schemas.microsoft.com/office/drawing/2014/main" id="{7C2AF0C2-5A3C-554C-AD13-A9B7AD2EE827}"/>
              </a:ext>
            </a:extLst>
          </p:cNvPr>
          <p:cNvSpPr>
            <a:spLocks noGrp="1"/>
          </p:cNvSpPr>
          <p:nvPr>
            <p:ph type="sldNum" sz="quarter" idx="12"/>
          </p:nvPr>
        </p:nvSpPr>
        <p:spPr>
          <a:xfrm>
            <a:off x="11383108" y="63563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8" name="Picture 7">
            <a:extLst>
              <a:ext uri="{FF2B5EF4-FFF2-40B4-BE49-F238E27FC236}">
                <a16:creationId xmlns:a16="http://schemas.microsoft.com/office/drawing/2014/main" id="{82CB283B-7B77-5448-B919-F3ECA497BCD1}"/>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7" name="Title 1">
            <a:extLst>
              <a:ext uri="{FF2B5EF4-FFF2-40B4-BE49-F238E27FC236}">
                <a16:creationId xmlns:a16="http://schemas.microsoft.com/office/drawing/2014/main" id="{D4E755E1-26E1-8D4A-99E3-9DAE92DB0E9D}"/>
              </a:ext>
            </a:extLst>
          </p:cNvPr>
          <p:cNvSpPr>
            <a:spLocks noGrp="1"/>
          </p:cNvSpPr>
          <p:nvPr>
            <p:ph type="title" hasCustomPrompt="1"/>
          </p:nvPr>
        </p:nvSpPr>
        <p:spPr>
          <a:xfrm>
            <a:off x="182592" y="365125"/>
            <a:ext cx="2991929" cy="3063875"/>
          </a:xfrm>
          <a:prstGeom prst="rect">
            <a:avLst/>
          </a:prstGeom>
        </p:spPr>
        <p:txBody>
          <a:bodyPr anchor="t">
            <a:normAutofit/>
          </a:bodyPr>
          <a:lstStyle>
            <a:lvl1pPr>
              <a:defRPr sz="3600" b="1" spc="-100" baseline="0">
                <a:solidFill>
                  <a:schemeClr val="bg1"/>
                </a:solidFill>
              </a:defRPr>
            </a:lvl1pPr>
          </a:lstStyle>
          <a:p>
            <a:r>
              <a:rPr lang="en-US"/>
              <a:t>Alternate slide layout</a:t>
            </a:r>
          </a:p>
        </p:txBody>
      </p:sp>
      <p:sp>
        <p:nvSpPr>
          <p:cNvPr id="11" name="Text Placeholder 11">
            <a:extLst>
              <a:ext uri="{FF2B5EF4-FFF2-40B4-BE49-F238E27FC236}">
                <a16:creationId xmlns:a16="http://schemas.microsoft.com/office/drawing/2014/main" id="{4282DE8E-D54E-5647-9ADC-0C660DC4B9BA}"/>
              </a:ext>
            </a:extLst>
          </p:cNvPr>
          <p:cNvSpPr>
            <a:spLocks noGrp="1"/>
          </p:cNvSpPr>
          <p:nvPr>
            <p:ph type="body" sz="quarter" idx="14" hasCustomPrompt="1"/>
          </p:nvPr>
        </p:nvSpPr>
        <p:spPr>
          <a:xfrm>
            <a:off x="176213" y="3082925"/>
            <a:ext cx="3013075" cy="201612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n-lt"/>
                <a:ea typeface="+mn-ea"/>
                <a:cs typeface="+mn-cs"/>
              </a:rPr>
              <a:t>When need more room for context or when image fits better in this space. Can use animation.</a:t>
            </a:r>
          </a:p>
          <a:p>
            <a:pPr lvl="0"/>
            <a:endParaRPr lang="en-US"/>
          </a:p>
        </p:txBody>
      </p:sp>
    </p:spTree>
    <p:extLst>
      <p:ext uri="{BB962C8B-B14F-4D97-AF65-F5344CB8AC3E}">
        <p14:creationId xmlns:p14="http://schemas.microsoft.com/office/powerpoint/2010/main" val="1923820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16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1"/>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2" name="Title 1">
            <a:extLst>
              <a:ext uri="{FF2B5EF4-FFF2-40B4-BE49-F238E27FC236}">
                <a16:creationId xmlns:a16="http://schemas.microsoft.com/office/drawing/2014/main" id="{B12D87F1-0FED-A54B-8D85-2ADA0E660F3B}"/>
              </a:ext>
            </a:extLst>
          </p:cNvPr>
          <p:cNvSpPr>
            <a:spLocks noGrp="1"/>
          </p:cNvSpPr>
          <p:nvPr>
            <p:ph type="title" hasCustomPrompt="1"/>
          </p:nvPr>
        </p:nvSpPr>
        <p:spPr>
          <a:xfrm>
            <a:off x="182592" y="365125"/>
            <a:ext cx="2991929" cy="3063875"/>
          </a:xfrm>
          <a:prstGeom prst="rect">
            <a:avLst/>
          </a:prstGeom>
        </p:spPr>
        <p:txBody>
          <a:bodyPr anchor="t">
            <a:normAutofit/>
          </a:bodyPr>
          <a:lstStyle>
            <a:lvl1pPr>
              <a:defRPr sz="3600" b="1" spc="-100" baseline="0">
                <a:solidFill>
                  <a:schemeClr val="bg1"/>
                </a:solidFill>
              </a:defRPr>
            </a:lvl1pPr>
          </a:lstStyle>
          <a:p>
            <a:r>
              <a:rPr lang="en-US"/>
              <a:t>Alternate Slide Layout with subtitle</a:t>
            </a:r>
          </a:p>
        </p:txBody>
      </p:sp>
      <p:sp>
        <p:nvSpPr>
          <p:cNvPr id="10" name="Slide Number Placeholder 5">
            <a:extLst>
              <a:ext uri="{FF2B5EF4-FFF2-40B4-BE49-F238E27FC236}">
                <a16:creationId xmlns:a16="http://schemas.microsoft.com/office/drawing/2014/main" id="{7C2AF0C2-5A3C-554C-AD13-A9B7AD2EE827}"/>
              </a:ext>
            </a:extLst>
          </p:cNvPr>
          <p:cNvSpPr>
            <a:spLocks noGrp="1"/>
          </p:cNvSpPr>
          <p:nvPr>
            <p:ph type="sldNum" sz="quarter" idx="12"/>
          </p:nvPr>
        </p:nvSpPr>
        <p:spPr>
          <a:xfrm>
            <a:off x="11383108" y="63563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8" name="Picture 7">
            <a:extLst>
              <a:ext uri="{FF2B5EF4-FFF2-40B4-BE49-F238E27FC236}">
                <a16:creationId xmlns:a16="http://schemas.microsoft.com/office/drawing/2014/main" id="{82CB283B-7B77-5448-B919-F3ECA497BCD1}"/>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11" name="Text Placeholder 3">
            <a:extLst>
              <a:ext uri="{FF2B5EF4-FFF2-40B4-BE49-F238E27FC236}">
                <a16:creationId xmlns:a16="http://schemas.microsoft.com/office/drawing/2014/main" id="{0488407B-8587-1B44-9667-76BFDE0B8F1C}"/>
              </a:ext>
            </a:extLst>
          </p:cNvPr>
          <p:cNvSpPr>
            <a:spLocks noGrp="1"/>
          </p:cNvSpPr>
          <p:nvPr>
            <p:ph type="body" sz="quarter" idx="13" hasCustomPrompt="1"/>
          </p:nvPr>
        </p:nvSpPr>
        <p:spPr>
          <a:xfrm>
            <a:off x="187325" y="1876425"/>
            <a:ext cx="2849563" cy="468190"/>
          </a:xfrm>
          <a:prstGeom prst="rect">
            <a:avLst/>
          </a:prstGeom>
        </p:spPr>
        <p:txBody>
          <a:bodyPr anchor="ctr">
            <a:normAutofit/>
          </a:bodyPr>
          <a:lstStyle>
            <a:lvl1pPr marL="0" indent="0">
              <a:buNone/>
              <a:defRPr sz="2400">
                <a:solidFill>
                  <a:schemeClr val="bg1"/>
                </a:solidFill>
              </a:defRPr>
            </a:lvl1pPr>
          </a:lstStyle>
          <a:p>
            <a:pPr lvl="0"/>
            <a:r>
              <a:rPr lang="en-US"/>
              <a:t>Subtitle</a:t>
            </a:r>
          </a:p>
        </p:txBody>
      </p:sp>
      <p:sp>
        <p:nvSpPr>
          <p:cNvPr id="15" name="Text Placeholder 14">
            <a:extLst>
              <a:ext uri="{FF2B5EF4-FFF2-40B4-BE49-F238E27FC236}">
                <a16:creationId xmlns:a16="http://schemas.microsoft.com/office/drawing/2014/main" id="{34235C6F-89F8-F04F-8421-F099AFF52DE1}"/>
              </a:ext>
            </a:extLst>
          </p:cNvPr>
          <p:cNvSpPr>
            <a:spLocks noGrp="1"/>
          </p:cNvSpPr>
          <p:nvPr>
            <p:ph type="body" sz="quarter" idx="14"/>
          </p:nvPr>
        </p:nvSpPr>
        <p:spPr>
          <a:xfrm>
            <a:off x="152400" y="3235325"/>
            <a:ext cx="3024188" cy="2919413"/>
          </a:xfrm>
          <a:prstGeom prst="rect">
            <a:avLst/>
          </a:prstGeom>
        </p:spPr>
        <p:txBody>
          <a:bodyPr>
            <a:normAutofit/>
          </a:bodyPr>
          <a:lstStyle>
            <a:lvl1pPr marL="0" indent="0">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61999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16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1"/>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2" name="Title 1">
            <a:extLst>
              <a:ext uri="{FF2B5EF4-FFF2-40B4-BE49-F238E27FC236}">
                <a16:creationId xmlns:a16="http://schemas.microsoft.com/office/drawing/2014/main" id="{B12D87F1-0FED-A54B-8D85-2ADA0E660F3B}"/>
              </a:ext>
            </a:extLst>
          </p:cNvPr>
          <p:cNvSpPr>
            <a:spLocks noGrp="1"/>
          </p:cNvSpPr>
          <p:nvPr>
            <p:ph type="title" hasCustomPrompt="1"/>
          </p:nvPr>
        </p:nvSpPr>
        <p:spPr>
          <a:xfrm>
            <a:off x="182592" y="365125"/>
            <a:ext cx="2991929" cy="3063875"/>
          </a:xfrm>
          <a:prstGeom prst="rect">
            <a:avLst/>
          </a:prstGeom>
        </p:spPr>
        <p:txBody>
          <a:bodyPr anchor="t">
            <a:normAutofit/>
          </a:bodyPr>
          <a:lstStyle>
            <a:lvl1pPr>
              <a:defRPr sz="3600" b="1" spc="-100" baseline="0">
                <a:solidFill>
                  <a:schemeClr val="bg1"/>
                </a:solidFill>
              </a:defRPr>
            </a:lvl1pPr>
          </a:lstStyle>
          <a:p>
            <a:r>
              <a:rPr lang="en-US"/>
              <a:t>Alternate Slide Layout with subtitle</a:t>
            </a:r>
          </a:p>
        </p:txBody>
      </p:sp>
      <p:sp>
        <p:nvSpPr>
          <p:cNvPr id="10" name="Slide Number Placeholder 5">
            <a:extLst>
              <a:ext uri="{FF2B5EF4-FFF2-40B4-BE49-F238E27FC236}">
                <a16:creationId xmlns:a16="http://schemas.microsoft.com/office/drawing/2014/main" id="{7C2AF0C2-5A3C-554C-AD13-A9B7AD2EE827}"/>
              </a:ext>
            </a:extLst>
          </p:cNvPr>
          <p:cNvSpPr>
            <a:spLocks noGrp="1"/>
          </p:cNvSpPr>
          <p:nvPr>
            <p:ph type="sldNum" sz="quarter" idx="12"/>
          </p:nvPr>
        </p:nvSpPr>
        <p:spPr>
          <a:xfrm>
            <a:off x="11383108" y="63563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8" name="Picture 7">
            <a:extLst>
              <a:ext uri="{FF2B5EF4-FFF2-40B4-BE49-F238E27FC236}">
                <a16:creationId xmlns:a16="http://schemas.microsoft.com/office/drawing/2014/main" id="{82CB283B-7B77-5448-B919-F3ECA497BCD1}"/>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11" name="Text Placeholder 3">
            <a:extLst>
              <a:ext uri="{FF2B5EF4-FFF2-40B4-BE49-F238E27FC236}">
                <a16:creationId xmlns:a16="http://schemas.microsoft.com/office/drawing/2014/main" id="{0488407B-8587-1B44-9667-76BFDE0B8F1C}"/>
              </a:ext>
            </a:extLst>
          </p:cNvPr>
          <p:cNvSpPr>
            <a:spLocks noGrp="1"/>
          </p:cNvSpPr>
          <p:nvPr>
            <p:ph type="body" sz="quarter" idx="13" hasCustomPrompt="1"/>
          </p:nvPr>
        </p:nvSpPr>
        <p:spPr>
          <a:xfrm>
            <a:off x="187325" y="1876425"/>
            <a:ext cx="2849563" cy="468190"/>
          </a:xfrm>
          <a:prstGeom prst="rect">
            <a:avLst/>
          </a:prstGeom>
        </p:spPr>
        <p:txBody>
          <a:bodyPr anchor="ctr">
            <a:normAutofit/>
          </a:bodyPr>
          <a:lstStyle>
            <a:lvl1pPr marL="0" indent="0">
              <a:buNone/>
              <a:defRPr sz="2400">
                <a:solidFill>
                  <a:schemeClr val="bg1"/>
                </a:solidFill>
              </a:defRPr>
            </a:lvl1pPr>
          </a:lstStyle>
          <a:p>
            <a:pPr lvl="0"/>
            <a:r>
              <a:rPr lang="en-US"/>
              <a:t>Subtitle</a:t>
            </a:r>
          </a:p>
        </p:txBody>
      </p:sp>
      <p:sp>
        <p:nvSpPr>
          <p:cNvPr id="4" name="Text Placeholder 3">
            <a:extLst>
              <a:ext uri="{FF2B5EF4-FFF2-40B4-BE49-F238E27FC236}">
                <a16:creationId xmlns:a16="http://schemas.microsoft.com/office/drawing/2014/main" id="{04C6C58B-6B1E-BD4C-A358-2757B7A3A3D3}"/>
              </a:ext>
            </a:extLst>
          </p:cNvPr>
          <p:cNvSpPr>
            <a:spLocks noGrp="1"/>
          </p:cNvSpPr>
          <p:nvPr>
            <p:ph type="body" sz="quarter" idx="15"/>
          </p:nvPr>
        </p:nvSpPr>
        <p:spPr>
          <a:xfrm>
            <a:off x="3687763" y="365125"/>
            <a:ext cx="8253412" cy="5789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408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16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8" name="Title 1">
            <a:extLst>
              <a:ext uri="{FF2B5EF4-FFF2-40B4-BE49-F238E27FC236}">
                <a16:creationId xmlns:a16="http://schemas.microsoft.com/office/drawing/2014/main" id="{16120423-1C77-A343-916C-4768D6E713BD}"/>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Photo slide</a:t>
            </a:r>
          </a:p>
        </p:txBody>
      </p:sp>
      <p:pic>
        <p:nvPicPr>
          <p:cNvPr id="13" name="Picture 12" descr="A picture containing text, clipart&#10;&#10;Description automatically generated">
            <a:extLst>
              <a:ext uri="{FF2B5EF4-FFF2-40B4-BE49-F238E27FC236}">
                <a16:creationId xmlns:a16="http://schemas.microsoft.com/office/drawing/2014/main" id="{E34F0F0E-08B0-1F49-A0C4-E0712FD49E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9715" y="6320605"/>
            <a:ext cx="2087998" cy="464000"/>
          </a:xfrm>
          <a:prstGeom prst="rect">
            <a:avLst/>
          </a:prstGeom>
        </p:spPr>
      </p:pic>
      <p:sp>
        <p:nvSpPr>
          <p:cNvPr id="14" name="Slide Number Placeholder 5">
            <a:extLst>
              <a:ext uri="{FF2B5EF4-FFF2-40B4-BE49-F238E27FC236}">
                <a16:creationId xmlns:a16="http://schemas.microsoft.com/office/drawing/2014/main" id="{C0D0D9B6-60C2-5743-AAE3-5120FDEF9B4D}"/>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15035006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8" name="Title 1">
            <a:extLst>
              <a:ext uri="{FF2B5EF4-FFF2-40B4-BE49-F238E27FC236}">
                <a16:creationId xmlns:a16="http://schemas.microsoft.com/office/drawing/2014/main" id="{16120423-1C77-A343-916C-4768D6E713BD}"/>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Photo slide</a:t>
            </a:r>
          </a:p>
        </p:txBody>
      </p:sp>
      <p:pic>
        <p:nvPicPr>
          <p:cNvPr id="13" name="Picture 12" descr="A picture containing text, clipart&#10;&#10;Description automatically generated">
            <a:extLst>
              <a:ext uri="{FF2B5EF4-FFF2-40B4-BE49-F238E27FC236}">
                <a16:creationId xmlns:a16="http://schemas.microsoft.com/office/drawing/2014/main" id="{E34F0F0E-08B0-1F49-A0C4-E0712FD49EC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699715" y="6320605"/>
            <a:ext cx="2087998" cy="464000"/>
          </a:xfrm>
          <a:prstGeom prst="rect">
            <a:avLst/>
          </a:prstGeom>
        </p:spPr>
      </p:pic>
      <p:sp>
        <p:nvSpPr>
          <p:cNvPr id="14" name="Slide Number Placeholder 5">
            <a:extLst>
              <a:ext uri="{FF2B5EF4-FFF2-40B4-BE49-F238E27FC236}">
                <a16:creationId xmlns:a16="http://schemas.microsoft.com/office/drawing/2014/main" id="{C0D0D9B6-60C2-5743-AAE3-5120FDEF9B4D}"/>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7716548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8" name="Title 1">
            <a:extLst>
              <a:ext uri="{FF2B5EF4-FFF2-40B4-BE49-F238E27FC236}">
                <a16:creationId xmlns:a16="http://schemas.microsoft.com/office/drawing/2014/main" id="{16120423-1C77-A343-916C-4768D6E713BD}"/>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Rotating Photo Slide (animation)</a:t>
            </a:r>
          </a:p>
        </p:txBody>
      </p:sp>
      <p:sp>
        <p:nvSpPr>
          <p:cNvPr id="14" name="Slide Number Placeholder 5">
            <a:extLst>
              <a:ext uri="{FF2B5EF4-FFF2-40B4-BE49-F238E27FC236}">
                <a16:creationId xmlns:a16="http://schemas.microsoft.com/office/drawing/2014/main" id="{C0D0D9B6-60C2-5743-AAE3-5120FDEF9B4D}"/>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23604445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E24615-F657-CC4F-B86E-000458EF2952}"/>
              </a:ext>
            </a:extLst>
          </p:cNvPr>
          <p:cNvSpPr/>
          <p:nvPr userDrawn="1"/>
        </p:nvSpPr>
        <p:spPr>
          <a:xfrm rot="10800000">
            <a:off x="0" y="-1"/>
            <a:ext cx="12192000" cy="6858000"/>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p:nvPr>
        </p:nvSpPr>
        <p:spPr>
          <a:xfrm>
            <a:off x="658229" y="3489867"/>
            <a:ext cx="10515600" cy="1500187"/>
          </a:xfrm>
          <a:prstGeom prst="rect">
            <a:avLst/>
          </a:prstGeom>
        </p:spPr>
        <p:txBody>
          <a:bodyPr>
            <a:normAutofit/>
          </a:bodyPr>
          <a:lstStyle>
            <a:lvl1pPr marL="0" indent="0">
              <a:buNone/>
              <a:defRPr sz="28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itle 7">
            <a:extLst>
              <a:ext uri="{FF2B5EF4-FFF2-40B4-BE49-F238E27FC236}">
                <a16:creationId xmlns:a16="http://schemas.microsoft.com/office/drawing/2014/main" id="{B89D387D-7EF5-8146-95EC-400F8424CAC5}"/>
              </a:ext>
            </a:extLst>
          </p:cNvPr>
          <p:cNvSpPr>
            <a:spLocks noGrp="1"/>
          </p:cNvSpPr>
          <p:nvPr>
            <p:ph type="title" hasCustomPrompt="1"/>
          </p:nvPr>
        </p:nvSpPr>
        <p:spPr>
          <a:xfrm>
            <a:off x="649960" y="2205501"/>
            <a:ext cx="11044329" cy="1000687"/>
          </a:xfrm>
          <a:prstGeom prst="rect">
            <a:avLst/>
          </a:prstGeom>
        </p:spPr>
        <p:txBody>
          <a:bodyPr anchor="b">
            <a:normAutofit/>
          </a:bodyPr>
          <a:lstStyle>
            <a:lvl1pPr>
              <a:defRPr sz="6000">
                <a:solidFill>
                  <a:schemeClr val="bg1"/>
                </a:solidFill>
              </a:defRPr>
            </a:lvl1pPr>
          </a:lstStyle>
          <a:p>
            <a:r>
              <a:rPr lang="en-US"/>
              <a:t>Section Break</a:t>
            </a:r>
          </a:p>
        </p:txBody>
      </p:sp>
      <p:pic>
        <p:nvPicPr>
          <p:cNvPr id="15" name="Picture 14" descr="A picture containing text, clipart&#10;&#10;Description automatically generated">
            <a:extLst>
              <a:ext uri="{FF2B5EF4-FFF2-40B4-BE49-F238E27FC236}">
                <a16:creationId xmlns:a16="http://schemas.microsoft.com/office/drawing/2014/main" id="{0B91BD71-5E82-A645-A2C1-4F6546CF5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24081" y="164372"/>
            <a:ext cx="3634337" cy="807630"/>
          </a:xfrm>
          <a:prstGeom prst="rect">
            <a:avLst/>
          </a:prstGeom>
        </p:spPr>
      </p:pic>
    </p:spTree>
    <p:extLst>
      <p:ext uri="{BB962C8B-B14F-4D97-AF65-F5344CB8AC3E}">
        <p14:creationId xmlns:p14="http://schemas.microsoft.com/office/powerpoint/2010/main" val="3611924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Content Placeholder 4" descr="A close-up of a road&#10;&#10;Description automatically generated with low confidence">
            <a:extLst>
              <a:ext uri="{FF2B5EF4-FFF2-40B4-BE49-F238E27FC236}">
                <a16:creationId xmlns:a16="http://schemas.microsoft.com/office/drawing/2014/main" id="{0D09AA14-C02B-4D4D-B108-6053B3E8BD4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8309"/>
            <a:ext cx="12192000" cy="6858000"/>
          </a:xfrm>
          <a:prstGeom prst="rect">
            <a:avLst/>
          </a:prstGeom>
        </p:spPr>
      </p:pic>
      <p:sp>
        <p:nvSpPr>
          <p:cNvPr id="3" name="Rectangle 2">
            <a:extLst>
              <a:ext uri="{FF2B5EF4-FFF2-40B4-BE49-F238E27FC236}">
                <a16:creationId xmlns:a16="http://schemas.microsoft.com/office/drawing/2014/main" id="{388EF1A5-6662-764B-BB14-55AB53F14095}"/>
              </a:ext>
            </a:extLst>
          </p:cNvPr>
          <p:cNvSpPr/>
          <p:nvPr userDrawn="1"/>
        </p:nvSpPr>
        <p:spPr>
          <a:xfrm>
            <a:off x="0" y="0"/>
            <a:ext cx="12192000" cy="6858000"/>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 Placeholder 2">
            <a:extLst>
              <a:ext uri="{FF2B5EF4-FFF2-40B4-BE49-F238E27FC236}">
                <a16:creationId xmlns:a16="http://schemas.microsoft.com/office/drawing/2014/main" id="{23284242-5FD1-164C-966F-6A869141B2A7}"/>
              </a:ext>
            </a:extLst>
          </p:cNvPr>
          <p:cNvSpPr>
            <a:spLocks noGrp="1"/>
          </p:cNvSpPr>
          <p:nvPr>
            <p:ph type="body" idx="1"/>
          </p:nvPr>
        </p:nvSpPr>
        <p:spPr>
          <a:xfrm>
            <a:off x="674271" y="1979441"/>
            <a:ext cx="10515600" cy="1500187"/>
          </a:xfrm>
          <a:prstGeom prst="rect">
            <a:avLst/>
          </a:prstGeom>
        </p:spPr>
        <p:txBody>
          <a:bodyPr>
            <a:normAutofit/>
          </a:bodyPr>
          <a:lstStyle>
            <a:lvl1pPr marL="0" indent="0">
              <a:buNone/>
              <a:defRPr sz="28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text, clipart&#10;&#10;Description automatically generated">
            <a:extLst>
              <a:ext uri="{FF2B5EF4-FFF2-40B4-BE49-F238E27FC236}">
                <a16:creationId xmlns:a16="http://schemas.microsoft.com/office/drawing/2014/main" id="{0442E066-4318-8A4F-9C0F-5F381A8A57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9346" y="5459069"/>
            <a:ext cx="6251467" cy="1389214"/>
          </a:xfrm>
          <a:prstGeom prst="rect">
            <a:avLst/>
          </a:prstGeom>
        </p:spPr>
      </p:pic>
    </p:spTree>
    <p:extLst>
      <p:ext uri="{BB962C8B-B14F-4D97-AF65-F5344CB8AC3E}">
        <p14:creationId xmlns:p14="http://schemas.microsoft.com/office/powerpoint/2010/main" val="38499431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E24615-F657-CC4F-B86E-000458EF2952}"/>
              </a:ext>
            </a:extLst>
          </p:cNvPr>
          <p:cNvSpPr/>
          <p:nvPr userDrawn="1"/>
        </p:nvSpPr>
        <p:spPr>
          <a:xfrm rot="10800000">
            <a:off x="0" y="-1"/>
            <a:ext cx="12192000" cy="6858000"/>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p:nvPr>
        </p:nvSpPr>
        <p:spPr>
          <a:xfrm>
            <a:off x="658229" y="3489867"/>
            <a:ext cx="10515600" cy="1500187"/>
          </a:xfrm>
          <a:prstGeom prst="rect">
            <a:avLst/>
          </a:prstGeom>
        </p:spPr>
        <p:txBody>
          <a:bodyPr>
            <a:normAutofit/>
          </a:bodyPr>
          <a:lstStyle>
            <a:lvl1pPr marL="0" indent="0">
              <a:buNone/>
              <a:defRPr sz="28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itle 7">
            <a:extLst>
              <a:ext uri="{FF2B5EF4-FFF2-40B4-BE49-F238E27FC236}">
                <a16:creationId xmlns:a16="http://schemas.microsoft.com/office/drawing/2014/main" id="{B89D387D-7EF5-8146-95EC-400F8424CAC5}"/>
              </a:ext>
            </a:extLst>
          </p:cNvPr>
          <p:cNvSpPr>
            <a:spLocks noGrp="1"/>
          </p:cNvSpPr>
          <p:nvPr>
            <p:ph type="title" hasCustomPrompt="1"/>
          </p:nvPr>
        </p:nvSpPr>
        <p:spPr>
          <a:xfrm>
            <a:off x="649960" y="2205501"/>
            <a:ext cx="11044329" cy="1000687"/>
          </a:xfrm>
          <a:prstGeom prst="rect">
            <a:avLst/>
          </a:prstGeom>
        </p:spPr>
        <p:txBody>
          <a:bodyPr anchor="b">
            <a:normAutofit/>
          </a:bodyPr>
          <a:lstStyle>
            <a:lvl1pPr>
              <a:defRPr sz="6000">
                <a:solidFill>
                  <a:schemeClr val="bg1"/>
                </a:solidFill>
              </a:defRPr>
            </a:lvl1pPr>
          </a:lstStyle>
          <a:p>
            <a:r>
              <a:rPr lang="en-US"/>
              <a:t>Section Break</a:t>
            </a:r>
          </a:p>
        </p:txBody>
      </p:sp>
      <p:pic>
        <p:nvPicPr>
          <p:cNvPr id="15" name="Picture 14" descr="A picture containing text, clipart&#10;&#10;Description automatically generated">
            <a:extLst>
              <a:ext uri="{FF2B5EF4-FFF2-40B4-BE49-F238E27FC236}">
                <a16:creationId xmlns:a16="http://schemas.microsoft.com/office/drawing/2014/main" id="{0B91BD71-5E82-A645-A2C1-4F6546CF566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924081" y="164372"/>
            <a:ext cx="3634337" cy="807630"/>
          </a:xfrm>
          <a:prstGeom prst="rect">
            <a:avLst/>
          </a:prstGeom>
        </p:spPr>
      </p:pic>
    </p:spTree>
    <p:extLst>
      <p:ext uri="{BB962C8B-B14F-4D97-AF65-F5344CB8AC3E}">
        <p14:creationId xmlns:p14="http://schemas.microsoft.com/office/powerpoint/2010/main" val="1283762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206340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Content Placeholder 4" descr="A close-up of a road&#10;&#10;Description automatically generated with low confidence">
            <a:extLst>
              <a:ext uri="{FF2B5EF4-FFF2-40B4-BE49-F238E27FC236}">
                <a16:creationId xmlns:a16="http://schemas.microsoft.com/office/drawing/2014/main" id="{0D09AA14-C02B-4D4D-B108-6053B3E8BD4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8309"/>
            <a:ext cx="12192000" cy="6858000"/>
          </a:xfrm>
          <a:prstGeom prst="rect">
            <a:avLst/>
          </a:prstGeom>
        </p:spPr>
      </p:pic>
      <p:sp>
        <p:nvSpPr>
          <p:cNvPr id="3" name="Rectangle 2">
            <a:extLst>
              <a:ext uri="{FF2B5EF4-FFF2-40B4-BE49-F238E27FC236}">
                <a16:creationId xmlns:a16="http://schemas.microsoft.com/office/drawing/2014/main" id="{388EF1A5-6662-764B-BB14-55AB53F14095}"/>
              </a:ext>
            </a:extLst>
          </p:cNvPr>
          <p:cNvSpPr/>
          <p:nvPr userDrawn="1"/>
        </p:nvSpPr>
        <p:spPr>
          <a:xfrm>
            <a:off x="0" y="0"/>
            <a:ext cx="12192000" cy="6858000"/>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 Placeholder 2">
            <a:extLst>
              <a:ext uri="{FF2B5EF4-FFF2-40B4-BE49-F238E27FC236}">
                <a16:creationId xmlns:a16="http://schemas.microsoft.com/office/drawing/2014/main" id="{23284242-5FD1-164C-966F-6A869141B2A7}"/>
              </a:ext>
            </a:extLst>
          </p:cNvPr>
          <p:cNvSpPr>
            <a:spLocks noGrp="1"/>
          </p:cNvSpPr>
          <p:nvPr>
            <p:ph type="body" idx="1"/>
          </p:nvPr>
        </p:nvSpPr>
        <p:spPr>
          <a:xfrm>
            <a:off x="674271" y="1979441"/>
            <a:ext cx="10515600" cy="1500187"/>
          </a:xfrm>
          <a:prstGeom prst="rect">
            <a:avLst/>
          </a:prstGeom>
        </p:spPr>
        <p:txBody>
          <a:bodyPr>
            <a:normAutofit/>
          </a:bodyPr>
          <a:lstStyle>
            <a:lvl1pPr marL="0" indent="0">
              <a:buNone/>
              <a:defRPr sz="28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text, clipart&#10;&#10;Description automatically generated">
            <a:extLst>
              <a:ext uri="{FF2B5EF4-FFF2-40B4-BE49-F238E27FC236}">
                <a16:creationId xmlns:a16="http://schemas.microsoft.com/office/drawing/2014/main" id="{0442E066-4318-8A4F-9C0F-5F381A8A57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09346" y="5459069"/>
            <a:ext cx="6251467" cy="1389214"/>
          </a:xfrm>
          <a:prstGeom prst="rect">
            <a:avLst/>
          </a:prstGeom>
        </p:spPr>
      </p:pic>
    </p:spTree>
    <p:extLst>
      <p:ext uri="{BB962C8B-B14F-4D97-AF65-F5344CB8AC3E}">
        <p14:creationId xmlns:p14="http://schemas.microsoft.com/office/powerpoint/2010/main" val="6746421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31D17DE1-9FCD-184D-9EE7-BFDBC7731F0F}"/>
              </a:ext>
            </a:extLst>
          </p:cNvPr>
          <p:cNvSpPr>
            <a:spLocks noGrp="1"/>
          </p:cNvSpPr>
          <p:nvPr>
            <p:ph idx="1"/>
          </p:nvPr>
        </p:nvSpPr>
        <p:spPr>
          <a:xfrm>
            <a:off x="309472" y="1322171"/>
            <a:ext cx="11631184" cy="47806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6120423-1C77-A343-916C-4768D6E713BD}"/>
              </a:ext>
            </a:extLst>
          </p:cNvPr>
          <p:cNvSpPr>
            <a:spLocks noGrp="1"/>
          </p:cNvSpPr>
          <p:nvPr>
            <p:ph type="title"/>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3724E183-9DBD-714F-9A23-FDF8DF1D4212}"/>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1" name="Picture 10">
            <a:extLst>
              <a:ext uri="{FF2B5EF4-FFF2-40B4-BE49-F238E27FC236}">
                <a16:creationId xmlns:a16="http://schemas.microsoft.com/office/drawing/2014/main" id="{B87CA218-7EDD-1646-8ED8-432B65D47142}"/>
              </a:ext>
            </a:extLst>
          </p:cNvPr>
          <p:cNvPicPr>
            <a:picLocks noChangeAspect="1"/>
          </p:cNvPicPr>
          <p:nvPr userDrawn="1"/>
        </p:nvPicPr>
        <p:blipFill>
          <a:blip r:embed="rId2"/>
          <a:srcRect/>
          <a:stretch/>
        </p:blipFill>
        <p:spPr>
          <a:xfrm>
            <a:off x="10039838" y="6440612"/>
            <a:ext cx="1406770" cy="224692"/>
          </a:xfrm>
          <a:prstGeom prst="rect">
            <a:avLst/>
          </a:prstGeom>
        </p:spPr>
      </p:pic>
    </p:spTree>
    <p:extLst>
      <p:ext uri="{BB962C8B-B14F-4D97-AF65-F5344CB8AC3E}">
        <p14:creationId xmlns:p14="http://schemas.microsoft.com/office/powerpoint/2010/main" val="3799285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F94B6-B196-5246-8DDF-0602BEFB006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15087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FB6A8-12B0-7241-9A22-BEEF2E05E0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33315" y="6568700"/>
            <a:ext cx="898902" cy="143574"/>
          </a:xfrm>
          <a:prstGeom prst="rect">
            <a:avLst/>
          </a:prstGeom>
        </p:spPr>
      </p:pic>
    </p:spTree>
    <p:extLst>
      <p:ext uri="{BB962C8B-B14F-4D97-AF65-F5344CB8AC3E}">
        <p14:creationId xmlns:p14="http://schemas.microsoft.com/office/powerpoint/2010/main" val="25680366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Alt.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8466"/>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7" name="Title 1">
            <a:extLst>
              <a:ext uri="{FF2B5EF4-FFF2-40B4-BE49-F238E27FC236}">
                <a16:creationId xmlns:a16="http://schemas.microsoft.com/office/drawing/2014/main" id="{D4E755E1-26E1-8D4A-99E3-9DAE92DB0E9D}"/>
              </a:ext>
            </a:extLst>
          </p:cNvPr>
          <p:cNvSpPr>
            <a:spLocks noGrp="1"/>
          </p:cNvSpPr>
          <p:nvPr>
            <p:ph type="title" hasCustomPrompt="1"/>
          </p:nvPr>
        </p:nvSpPr>
        <p:spPr>
          <a:xfrm>
            <a:off x="163342" y="326626"/>
            <a:ext cx="2991929" cy="2395008"/>
          </a:xfrm>
          <a:prstGeom prst="rect">
            <a:avLst/>
          </a:prstGeom>
        </p:spPr>
        <p:txBody>
          <a:bodyPr anchor="t">
            <a:noAutofit/>
          </a:bodyPr>
          <a:lstStyle>
            <a:lvl1pPr>
              <a:defRPr sz="3200" b="1" spc="-100" baseline="0">
                <a:solidFill>
                  <a:schemeClr val="bg1"/>
                </a:solidFill>
              </a:defRPr>
            </a:lvl1pPr>
          </a:lstStyle>
          <a:p>
            <a:r>
              <a:rPr lang="en-US"/>
              <a:t>Alternate Layout Title</a:t>
            </a:r>
            <a:br>
              <a:rPr lang="en-US"/>
            </a:br>
            <a:endParaRPr lang="en-US"/>
          </a:p>
        </p:txBody>
      </p:sp>
      <p:sp>
        <p:nvSpPr>
          <p:cNvPr id="13" name="Text Placeholder 14">
            <a:extLst>
              <a:ext uri="{FF2B5EF4-FFF2-40B4-BE49-F238E27FC236}">
                <a16:creationId xmlns:a16="http://schemas.microsoft.com/office/drawing/2014/main" id="{C4E873DD-2E5A-BB10-91FA-AF134EBA4A3C}"/>
              </a:ext>
            </a:extLst>
          </p:cNvPr>
          <p:cNvSpPr>
            <a:spLocks noGrp="1"/>
          </p:cNvSpPr>
          <p:nvPr>
            <p:ph type="body" sz="quarter" idx="14" hasCustomPrompt="1"/>
          </p:nvPr>
        </p:nvSpPr>
        <p:spPr>
          <a:xfrm>
            <a:off x="186268" y="3166679"/>
            <a:ext cx="3024188" cy="2919413"/>
          </a:xfrm>
          <a:prstGeom prst="rect">
            <a:avLst/>
          </a:prstGeom>
        </p:spPr>
        <p:txBody>
          <a:bodyPr>
            <a:normAutofit/>
          </a:bodyPr>
          <a:lstStyle>
            <a:lvl1pPr marL="0" indent="0">
              <a:buNone/>
              <a:defRPr sz="2000">
                <a:solidFill>
                  <a:schemeClr val="bg1"/>
                </a:solidFill>
              </a:defRPr>
            </a:lvl1pPr>
          </a:lstStyle>
          <a:p>
            <a:pPr lvl="0"/>
            <a:r>
              <a:rPr lang="en-US"/>
              <a:t>Additional Info</a:t>
            </a:r>
          </a:p>
        </p:txBody>
      </p:sp>
    </p:spTree>
    <p:extLst>
      <p:ext uri="{BB962C8B-B14F-4D97-AF65-F5344CB8AC3E}">
        <p14:creationId xmlns:p14="http://schemas.microsoft.com/office/powerpoint/2010/main" val="3241308793"/>
      </p:ext>
    </p:extLst>
  </p:cSld>
  <p:clrMapOvr>
    <a:masterClrMapping/>
  </p:clrMapOvr>
  <p:extLst>
    <p:ext uri="{DCECCB84-F9BA-43D5-87BE-67443E8EF086}">
      <p15:sldGuideLst xmlns:p15="http://schemas.microsoft.com/office/powerpoint/2012/main">
        <p15:guide id="2" pos="4896">
          <p15:clr>
            <a:srgbClr val="FBAE40"/>
          </p15:clr>
        </p15:guide>
        <p15:guide id="4" pos="168">
          <p15:clr>
            <a:srgbClr val="FBAE40"/>
          </p15:clr>
        </p15:guide>
        <p15:guide id="5" orient="horz" pos="456">
          <p15:clr>
            <a:srgbClr val="FBAE40"/>
          </p15:clr>
        </p15:guide>
        <p15:guide id="6" pos="7416">
          <p15:clr>
            <a:srgbClr val="FBAE40"/>
          </p15:clr>
        </p15:guide>
        <p15:guide id="7" orient="horz" pos="3936">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Bullet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61FAD5-D644-A080-912C-7AC4AE208887}"/>
              </a:ext>
            </a:extLst>
          </p:cNvPr>
          <p:cNvSpPr/>
          <p:nvPr userDrawn="1"/>
        </p:nvSpPr>
        <p:spPr>
          <a:xfrm>
            <a:off x="0" y="-1"/>
            <a:ext cx="12192000" cy="1188720"/>
          </a:xfrm>
          <a:prstGeom prst="rect">
            <a:avLst/>
          </a:prstGeom>
          <a:gradFill>
            <a:gsLst>
              <a:gs pos="5000">
                <a:schemeClr val="tx2"/>
              </a:gs>
              <a:gs pos="100000">
                <a:srgbClr val="00B2B1"/>
              </a:gs>
            </a:gsLst>
            <a:lin ang="0" scaled="0"/>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31D17DE1-9FCD-184D-9EE7-BFDBC7731F0F}"/>
              </a:ext>
            </a:extLst>
          </p:cNvPr>
          <p:cNvSpPr>
            <a:spLocks noGrp="1"/>
          </p:cNvSpPr>
          <p:nvPr>
            <p:ph idx="1"/>
          </p:nvPr>
        </p:nvSpPr>
        <p:spPr>
          <a:xfrm>
            <a:off x="386581" y="1539502"/>
            <a:ext cx="9980821" cy="4708898"/>
          </a:xfrm>
          <a:prstGeom prst="rect">
            <a:avLst/>
          </a:prstGeom>
        </p:spPr>
        <p:txBody>
          <a:bodyPr lIns="0"/>
          <a:lstStyle>
            <a:lvl1pPr marL="231775" indent="-231775">
              <a:spcBef>
                <a:spcPts val="1200"/>
              </a:spcBef>
              <a:spcAft>
                <a:spcPts val="300"/>
              </a:spcAft>
              <a:buClr>
                <a:schemeClr val="tx2"/>
              </a:buClr>
              <a:tabLst/>
              <a:defRPr lang="en-US" sz="2600" kern="1200" dirty="0">
                <a:solidFill>
                  <a:schemeClr val="tx1">
                    <a:lumMod val="75000"/>
                    <a:lumOff val="25000"/>
                  </a:schemeClr>
                </a:solidFill>
                <a:latin typeface="+mn-lt"/>
                <a:ea typeface="+mn-ea"/>
                <a:cs typeface="+mn-cs"/>
              </a:defRPr>
            </a:lvl1pPr>
            <a:lvl2pPr marL="574675" indent="-298450">
              <a:spcBef>
                <a:spcPts val="0"/>
              </a:spcBef>
              <a:spcAft>
                <a:spcPts val="600"/>
              </a:spcAft>
              <a:buClr>
                <a:schemeClr val="tx1">
                  <a:lumMod val="65000"/>
                  <a:lumOff val="35000"/>
                </a:schemeClr>
              </a:buClr>
              <a:buFont typeface="System Font Regular"/>
              <a:buChar char="–"/>
              <a:tabLst/>
              <a:defRPr lang="en-US" sz="2400" kern="1200" dirty="0">
                <a:solidFill>
                  <a:schemeClr val="tx1">
                    <a:lumMod val="65000"/>
                    <a:lumOff val="35000"/>
                  </a:schemeClr>
                </a:solidFill>
                <a:latin typeface="+mn-lt"/>
                <a:ea typeface="+mn-ea"/>
                <a:cs typeface="+mn-cs"/>
              </a:defRPr>
            </a:lvl2pPr>
            <a:lvl3pPr marL="803275" indent="-233363">
              <a:spcBef>
                <a:spcPts val="0"/>
              </a:spcBef>
              <a:spcAft>
                <a:spcPts val="600"/>
              </a:spcAft>
              <a:buClr>
                <a:schemeClr val="accent1"/>
              </a:buClr>
              <a:tabLst/>
              <a:defRPr lang="en-US" sz="2200" kern="1200" dirty="0">
                <a:solidFill>
                  <a:schemeClr val="tx1">
                    <a:lumMod val="50000"/>
                    <a:lumOff val="50000"/>
                  </a:schemeClr>
                </a:solidFill>
                <a:latin typeface="+mn-lt"/>
                <a:ea typeface="+mn-ea"/>
                <a:cs typeface="+mn-cs"/>
              </a:defRPr>
            </a:lvl3pPr>
            <a:lvl4pPr marL="1089025" indent="-225425">
              <a:buClr>
                <a:schemeClr val="tx1">
                  <a:lumMod val="65000"/>
                  <a:lumOff val="35000"/>
                </a:schemeClr>
              </a:buClr>
              <a:buFont typeface="System Font Regular"/>
              <a:buChar char="–"/>
              <a:tabLst/>
              <a:defRPr>
                <a:solidFill>
                  <a:schemeClr val="tx1">
                    <a:lumMod val="65000"/>
                    <a:lumOff val="35000"/>
                  </a:schemeClr>
                </a:solidFill>
              </a:defRPr>
            </a:lvl4pPr>
          </a:lstStyle>
          <a:p>
            <a:pPr marL="231775" lvl="0" indent="-231775" algn="l" defTabSz="914400" rtl="0" eaLnBrk="1" latinLnBrk="0" hangingPunct="1">
              <a:lnSpc>
                <a:spcPct val="90000"/>
              </a:lnSpc>
              <a:spcBef>
                <a:spcPts val="1200"/>
              </a:spcBef>
              <a:spcAft>
                <a:spcPts val="600"/>
              </a:spcAft>
              <a:buClr>
                <a:schemeClr val="bg2"/>
              </a:buClr>
              <a:buFont typeface="Arial" panose="020B0604020202020204" pitchFamily="34" charset="0"/>
              <a:buChar char="•"/>
              <a:tabLst/>
            </a:pPr>
            <a:r>
              <a:rPr lang="en-US"/>
              <a:t>Click to edit Master text styles</a:t>
            </a:r>
          </a:p>
          <a:p>
            <a:pPr marL="231775" lvl="1" indent="-231775" algn="l" defTabSz="914400" rtl="0" eaLnBrk="1" latinLnBrk="0" hangingPunct="1">
              <a:lnSpc>
                <a:spcPct val="90000"/>
              </a:lnSpc>
              <a:spcBef>
                <a:spcPts val="1200"/>
              </a:spcBef>
              <a:spcAft>
                <a:spcPts val="600"/>
              </a:spcAft>
              <a:buClr>
                <a:schemeClr val="bg2"/>
              </a:buClr>
              <a:buFont typeface="Arial" panose="020B0604020202020204" pitchFamily="34" charset="0"/>
              <a:buChar char="•"/>
              <a:tabLst/>
            </a:pPr>
            <a:r>
              <a:rPr lang="en-US"/>
              <a:t>Second level</a:t>
            </a:r>
          </a:p>
          <a:p>
            <a:pPr marL="231775" lvl="2" indent="-231775" algn="l" defTabSz="914400" rtl="0" eaLnBrk="1" latinLnBrk="0" hangingPunct="1">
              <a:lnSpc>
                <a:spcPct val="90000"/>
              </a:lnSpc>
              <a:spcBef>
                <a:spcPts val="1200"/>
              </a:spcBef>
              <a:spcAft>
                <a:spcPts val="600"/>
              </a:spcAft>
              <a:buClr>
                <a:schemeClr val="bg2"/>
              </a:buClr>
              <a:buFont typeface="Arial" panose="020B0604020202020204" pitchFamily="34" charset="0"/>
              <a:buChar char="•"/>
              <a:tabLst/>
            </a:pPr>
            <a:r>
              <a:rPr lang="en-US"/>
              <a:t>Third level</a:t>
            </a:r>
          </a:p>
        </p:txBody>
      </p:sp>
      <p:sp>
        <p:nvSpPr>
          <p:cNvPr id="8" name="Title 1">
            <a:extLst>
              <a:ext uri="{FF2B5EF4-FFF2-40B4-BE49-F238E27FC236}">
                <a16:creationId xmlns:a16="http://schemas.microsoft.com/office/drawing/2014/main" id="{16120423-1C77-A343-916C-4768D6E713BD}"/>
              </a:ext>
            </a:extLst>
          </p:cNvPr>
          <p:cNvSpPr>
            <a:spLocks noGrp="1"/>
          </p:cNvSpPr>
          <p:nvPr>
            <p:ph type="title" hasCustomPrompt="1"/>
          </p:nvPr>
        </p:nvSpPr>
        <p:spPr>
          <a:xfrm>
            <a:off x="367331" y="0"/>
            <a:ext cx="11329369" cy="1188719"/>
          </a:xfrm>
          <a:prstGeom prst="rect">
            <a:avLst/>
          </a:prstGeom>
        </p:spPr>
        <p:txBody>
          <a:bodyPr lIns="0" rIns="0">
            <a:noAutofit/>
          </a:bodyPr>
          <a:lstStyle>
            <a:lvl1pPr>
              <a:defRPr sz="3600" b="1" spc="-50" baseline="0">
                <a:solidFill>
                  <a:schemeClr val="bg1"/>
                </a:solidFill>
              </a:defRPr>
            </a:lvl1pPr>
          </a:lstStyle>
          <a:p>
            <a:r>
              <a:rPr lang="en-US"/>
              <a:t>Bulleted Slides</a:t>
            </a:r>
          </a:p>
        </p:txBody>
      </p:sp>
      <p:sp>
        <p:nvSpPr>
          <p:cNvPr id="9" name="Slide Number Placeholder 5">
            <a:extLst>
              <a:ext uri="{FF2B5EF4-FFF2-40B4-BE49-F238E27FC236}">
                <a16:creationId xmlns:a16="http://schemas.microsoft.com/office/drawing/2014/main" id="{66653CD8-5B55-0507-43D1-7597A02356B3}"/>
              </a:ext>
            </a:extLst>
          </p:cNvPr>
          <p:cNvSpPr>
            <a:spLocks noGrp="1"/>
          </p:cNvSpPr>
          <p:nvPr>
            <p:ph type="sldNum" sz="quarter" idx="12"/>
          </p:nvPr>
        </p:nvSpPr>
        <p:spPr>
          <a:xfrm>
            <a:off x="11521603" y="6353098"/>
            <a:ext cx="563901" cy="365125"/>
          </a:xfrm>
          <a:prstGeom prst="rect">
            <a:avLst/>
          </a:prstGeom>
        </p:spPr>
        <p:txBody>
          <a:bodyPr anchor="ctr"/>
          <a:lstStyle>
            <a:lvl1pPr algn="l">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2" name="Picture 1" descr="A picture containing text, clipart&#10;&#10;Description automatically generated">
            <a:extLst>
              <a:ext uri="{FF2B5EF4-FFF2-40B4-BE49-F238E27FC236}">
                <a16:creationId xmlns:a16="http://schemas.microsoft.com/office/drawing/2014/main" id="{2D2FE1B7-CA4D-C047-D174-9857697A35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0041" y="6381724"/>
            <a:ext cx="2070763" cy="336499"/>
          </a:xfrm>
          <a:prstGeom prst="rect">
            <a:avLst/>
          </a:prstGeom>
        </p:spPr>
      </p:pic>
    </p:spTree>
    <p:extLst>
      <p:ext uri="{BB962C8B-B14F-4D97-AF65-F5344CB8AC3E}">
        <p14:creationId xmlns:p14="http://schemas.microsoft.com/office/powerpoint/2010/main" val="3692600278"/>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guide id="3" orient="horz" pos="456">
          <p15:clr>
            <a:srgbClr val="FBAE40"/>
          </p15:clr>
        </p15:guide>
        <p15:guide id="4" orient="horz" pos="1176">
          <p15:clr>
            <a:srgbClr val="FBAE40"/>
          </p15:clr>
        </p15:guide>
        <p15:guide id="5" pos="408">
          <p15:clr>
            <a:srgbClr val="FBAE40"/>
          </p15:clr>
        </p15:guide>
        <p15:guide id="6" pos="600">
          <p15:clr>
            <a:srgbClr val="FBAE40"/>
          </p15:clr>
        </p15:guide>
        <p15:guide id="7" orient="horz" pos="360">
          <p15:clr>
            <a:srgbClr val="FBAE40"/>
          </p15:clr>
        </p15:guide>
        <p15:guide id="8" orient="horz" pos="576">
          <p15:clr>
            <a:srgbClr val="FBAE40"/>
          </p15:clr>
        </p15:guide>
        <p15:guide id="9" orient="horz" pos="3936">
          <p15:clr>
            <a:srgbClr val="FBAE40"/>
          </p15:clr>
        </p15:guide>
        <p15:guide id="10" pos="736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11791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over/title slide">
    <p:spTree>
      <p:nvGrpSpPr>
        <p:cNvPr id="1" name=""/>
        <p:cNvGrpSpPr/>
        <p:nvPr/>
      </p:nvGrpSpPr>
      <p:grpSpPr>
        <a:xfrm>
          <a:off x="0" y="0"/>
          <a:ext cx="0" cy="0"/>
          <a:chOff x="0" y="0"/>
          <a:chExt cx="0" cy="0"/>
        </a:xfrm>
      </p:grpSpPr>
      <p:pic>
        <p:nvPicPr>
          <p:cNvPr id="14" name="Content Placeholder 4" descr="A close-up of a road&#10;&#10;Description automatically generated with low confidence">
            <a:extLst>
              <a:ext uri="{FF2B5EF4-FFF2-40B4-BE49-F238E27FC236}">
                <a16:creationId xmlns:a16="http://schemas.microsoft.com/office/drawing/2014/main" id="{050699A7-B427-6F42-80B0-4D54A4A7BAE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35347E5-F316-EA4F-9A08-11B7C55B0213}"/>
              </a:ext>
            </a:extLst>
          </p:cNvPr>
          <p:cNvSpPr/>
          <p:nvPr userDrawn="1"/>
        </p:nvSpPr>
        <p:spPr>
          <a:xfrm rot="10800000">
            <a:off x="2" y="-3"/>
            <a:ext cx="12191998" cy="6857999"/>
          </a:xfrm>
          <a:prstGeom prst="rect">
            <a:avLst/>
          </a:prstGeom>
          <a:gradFill>
            <a:gsLst>
              <a:gs pos="99000">
                <a:srgbClr val="002060"/>
              </a:gs>
              <a:gs pos="0">
                <a:schemeClr val="accent4">
                  <a:lumMod val="75000"/>
                  <a:alpha val="7904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4CA21C86-17E6-1E4C-B8FD-18200253BC4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5267"/>
          <a:stretch/>
        </p:blipFill>
        <p:spPr>
          <a:xfrm>
            <a:off x="-1" y="703933"/>
            <a:ext cx="5949765" cy="1395689"/>
          </a:xfrm>
          <a:prstGeom prst="rect">
            <a:avLst/>
          </a:prstGeom>
        </p:spPr>
      </p:pic>
      <p:sp>
        <p:nvSpPr>
          <p:cNvPr id="8" name="Title 7">
            <a:extLst>
              <a:ext uri="{FF2B5EF4-FFF2-40B4-BE49-F238E27FC236}">
                <a16:creationId xmlns:a16="http://schemas.microsoft.com/office/drawing/2014/main" id="{78DE8D5C-4A64-1F47-815C-052EA963C76D}"/>
              </a:ext>
            </a:extLst>
          </p:cNvPr>
          <p:cNvSpPr>
            <a:spLocks noGrp="1"/>
          </p:cNvSpPr>
          <p:nvPr>
            <p:ph type="title" hasCustomPrompt="1"/>
          </p:nvPr>
        </p:nvSpPr>
        <p:spPr>
          <a:xfrm>
            <a:off x="754443" y="2832430"/>
            <a:ext cx="10027920" cy="1229413"/>
          </a:xfrm>
          <a:prstGeom prst="rect">
            <a:avLst/>
          </a:prstGeom>
        </p:spPr>
        <p:txBody>
          <a:bodyPr lIns="0" anchor="t" anchorCtr="0">
            <a:noAutofit/>
          </a:bodyPr>
          <a:lstStyle>
            <a:lvl1pPr>
              <a:defRPr sz="4000">
                <a:solidFill>
                  <a:schemeClr val="bg1"/>
                </a:solidFill>
              </a:defRPr>
            </a:lvl1pPr>
          </a:lstStyle>
          <a:p>
            <a:r>
              <a:rPr lang="en-US"/>
              <a:t>Cover Slide – Presentation Title Here</a:t>
            </a: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hasCustomPrompt="1"/>
          </p:nvPr>
        </p:nvSpPr>
        <p:spPr>
          <a:xfrm>
            <a:off x="754443" y="3498248"/>
            <a:ext cx="9718806" cy="938205"/>
          </a:xfrm>
          <a:prstGeom prst="rect">
            <a:avLst/>
          </a:prstGeom>
        </p:spPr>
        <p:txBody>
          <a:bodyPr lIns="0" rIns="0">
            <a:no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4" name="Text Placeholder 3">
            <a:extLst>
              <a:ext uri="{FF2B5EF4-FFF2-40B4-BE49-F238E27FC236}">
                <a16:creationId xmlns:a16="http://schemas.microsoft.com/office/drawing/2014/main" id="{45C6EDE8-8563-F0F2-AE63-BD52D0394B90}"/>
              </a:ext>
            </a:extLst>
          </p:cNvPr>
          <p:cNvSpPr>
            <a:spLocks noGrp="1"/>
          </p:cNvSpPr>
          <p:nvPr>
            <p:ph type="body" sz="quarter" idx="10" hasCustomPrompt="1"/>
          </p:nvPr>
        </p:nvSpPr>
        <p:spPr>
          <a:xfrm>
            <a:off x="7242597" y="5382792"/>
            <a:ext cx="4406900" cy="1229413"/>
          </a:xfrm>
          <a:prstGeom prst="rect">
            <a:avLst/>
          </a:prstGeom>
        </p:spPr>
        <p:txBody>
          <a:bodyPr anchor="b"/>
          <a:lstStyle>
            <a:lvl1pPr marL="0" marR="0" indent="0" algn="r" defTabSz="914400" rtl="0" eaLnBrk="1" fontAlgn="auto" latinLnBrk="0" hangingPunct="1">
              <a:lnSpc>
                <a:spcPct val="90000"/>
              </a:lnSpc>
              <a:spcBef>
                <a:spcPts val="0"/>
              </a:spcBef>
              <a:spcAft>
                <a:spcPts val="300"/>
              </a:spcAft>
              <a:buClrTx/>
              <a:buSzTx/>
              <a:buFont typeface="Arial" panose="020B0604020202020204" pitchFamily="34" charset="0"/>
              <a:buNone/>
              <a:tabLst/>
              <a:defRPr lang="en-US" sz="1800" kern="1200" dirty="0">
                <a:solidFill>
                  <a:schemeClr val="bg1"/>
                </a:solidFill>
                <a:latin typeface="+mn-lt"/>
                <a:ea typeface="+mn-ea"/>
                <a:cs typeface="+mn-cs"/>
              </a:defRPr>
            </a:lvl1pPr>
            <a:lvl2pPr marL="457200" indent="0" algn="r">
              <a:buNone/>
              <a:defRPr sz="1800">
                <a:solidFill>
                  <a:schemeClr val="bg1"/>
                </a:solidFill>
              </a:defRPr>
            </a:lvl2pPr>
            <a:lvl3pPr marL="914400" indent="0" algn="r">
              <a:buNone/>
              <a:defRPr sz="1800">
                <a:solidFill>
                  <a:schemeClr val="bg1"/>
                </a:solidFill>
              </a:defRPr>
            </a:lvl3pPr>
            <a:lvl4pPr marL="1371600" indent="0" algn="r">
              <a:buNone/>
              <a:defRPr sz="1800">
                <a:solidFill>
                  <a:schemeClr val="bg1"/>
                </a:solidFill>
              </a:defRPr>
            </a:lvl4pPr>
            <a:lvl5pPr marL="1828800" indent="0" algn="r">
              <a:buNone/>
              <a:defRPr sz="1800">
                <a:solidFill>
                  <a:schemeClr val="bg1"/>
                </a:solidFill>
              </a:defRPr>
            </a:lvl5pPr>
          </a:lstStyle>
          <a:p>
            <a:pPr algn="r"/>
            <a:r>
              <a:rPr lang="en-US">
                <a:solidFill>
                  <a:schemeClr val="bg1"/>
                </a:solidFill>
              </a:rPr>
              <a:t>Committee Name | Item Number</a:t>
            </a:r>
          </a:p>
          <a:p>
            <a:pPr algn="r"/>
            <a:r>
              <a:rPr lang="en-US">
                <a:solidFill>
                  <a:schemeClr val="bg1"/>
                </a:solidFill>
              </a:rPr>
              <a:t>Presenter's Name and Title (if applicable)</a:t>
            </a:r>
            <a:endParaRPr lang="en-US" sz="1800">
              <a:solidFill>
                <a:schemeClr val="bg1"/>
              </a:solidFill>
            </a:endParaRPr>
          </a:p>
          <a:p>
            <a:pPr marL="0" indent="0" algn="r">
              <a:buNone/>
            </a:pPr>
            <a:r>
              <a:rPr lang="en-US">
                <a:solidFill>
                  <a:schemeClr val="bg1"/>
                </a:solidFill>
              </a:rPr>
              <a:t>Date of presentation (e.g., April 12, 2023)</a:t>
            </a:r>
          </a:p>
        </p:txBody>
      </p:sp>
    </p:spTree>
    <p:extLst>
      <p:ext uri="{BB962C8B-B14F-4D97-AF65-F5344CB8AC3E}">
        <p14:creationId xmlns:p14="http://schemas.microsoft.com/office/powerpoint/2010/main" val="406142188"/>
      </p:ext>
    </p:extLst>
  </p:cSld>
  <p:clrMapOvr>
    <a:masterClrMapping/>
  </p:clrMapOvr>
  <p:extLst>
    <p:ext uri="{DCECCB84-F9BA-43D5-87BE-67443E8EF086}">
      <p15:sldGuideLst xmlns:p15="http://schemas.microsoft.com/office/powerpoint/2012/main">
        <p15:guide id="2" pos="480">
          <p15:clr>
            <a:srgbClr val="FBAE40"/>
          </p15:clr>
        </p15:guide>
        <p15:guide id="3" orient="horz" pos="2088">
          <p15:clr>
            <a:srgbClr val="FBAE40"/>
          </p15:clr>
        </p15:guide>
        <p15:guide id="4" orient="horz" pos="2424">
          <p15:clr>
            <a:srgbClr val="FBAE40"/>
          </p15:clr>
        </p15:guide>
        <p15:guide id="5" orient="horz" pos="1056">
          <p15:clr>
            <a:srgbClr val="FBAE40"/>
          </p15:clr>
        </p15:guide>
        <p15:guide id="6" orient="horz" pos="4104">
          <p15:clr>
            <a:srgbClr val="FBAE40"/>
          </p15:clr>
        </p15:guide>
        <p15:guide id="7" pos="727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7" name="Content Placeholder 4" descr="A close-up of a road&#10;&#10;Description automatically generated with low confidence">
            <a:extLst>
              <a:ext uri="{FF2B5EF4-FFF2-40B4-BE49-F238E27FC236}">
                <a16:creationId xmlns:a16="http://schemas.microsoft.com/office/drawing/2014/main" id="{0D09AA14-C02B-4D4D-B108-6053B3E8BD4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8309"/>
            <a:ext cx="12192000" cy="6858000"/>
          </a:xfrm>
          <a:prstGeom prst="rect">
            <a:avLst/>
          </a:prstGeom>
        </p:spPr>
      </p:pic>
      <p:sp>
        <p:nvSpPr>
          <p:cNvPr id="3" name="Rectangle 2">
            <a:extLst>
              <a:ext uri="{FF2B5EF4-FFF2-40B4-BE49-F238E27FC236}">
                <a16:creationId xmlns:a16="http://schemas.microsoft.com/office/drawing/2014/main" id="{388EF1A5-6662-764B-BB14-55AB53F14095}"/>
              </a:ext>
            </a:extLst>
          </p:cNvPr>
          <p:cNvSpPr/>
          <p:nvPr userDrawn="1"/>
        </p:nvSpPr>
        <p:spPr>
          <a:xfrm>
            <a:off x="0" y="0"/>
            <a:ext cx="12192000" cy="6858000"/>
          </a:xfrm>
          <a:prstGeom prst="rect">
            <a:avLst/>
          </a:prstGeom>
          <a:gradFill>
            <a:gsLst>
              <a:gs pos="99000">
                <a:srgbClr val="002060"/>
              </a:gs>
              <a:gs pos="0">
                <a:schemeClr val="accent4">
                  <a:lumMod val="75000"/>
                  <a:alpha val="6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6" name="Picture 5" descr="A picture containing text, clipart&#10;&#10;Description automatically generated">
            <a:extLst>
              <a:ext uri="{FF2B5EF4-FFF2-40B4-BE49-F238E27FC236}">
                <a16:creationId xmlns:a16="http://schemas.microsoft.com/office/drawing/2014/main" id="{0442E066-4318-8A4F-9C0F-5F381A8A573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4510" b="-12569"/>
          <a:stretch/>
        </p:blipFill>
        <p:spPr>
          <a:xfrm>
            <a:off x="6883666" y="5459069"/>
            <a:ext cx="5308333" cy="1390622"/>
          </a:xfrm>
          <a:prstGeom prst="rect">
            <a:avLst/>
          </a:prstGeom>
        </p:spPr>
      </p:pic>
      <p:sp>
        <p:nvSpPr>
          <p:cNvPr id="8" name="Slide Number Placeholder 5">
            <a:extLst>
              <a:ext uri="{FF2B5EF4-FFF2-40B4-BE49-F238E27FC236}">
                <a16:creationId xmlns:a16="http://schemas.microsoft.com/office/drawing/2014/main" id="{BF53B0A5-33CA-2F46-A999-4A7095A30248}"/>
              </a:ext>
            </a:extLst>
          </p:cNvPr>
          <p:cNvSpPr>
            <a:spLocks noGrp="1"/>
          </p:cNvSpPr>
          <p:nvPr>
            <p:ph type="sldNum" sz="quarter" idx="12"/>
          </p:nvPr>
        </p:nvSpPr>
        <p:spPr>
          <a:xfrm>
            <a:off x="11510587" y="6353098"/>
            <a:ext cx="607968" cy="365125"/>
          </a:xfrm>
          <a:prstGeom prst="rect">
            <a:avLst/>
          </a:prstGeom>
        </p:spPr>
        <p:txBody>
          <a:bodyPr anchor="ctr"/>
          <a:lstStyle>
            <a:lvl1pPr algn="l">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3408277484"/>
      </p:ext>
    </p:extLst>
  </p:cSld>
  <p:clrMapOvr>
    <a:masterClrMapping/>
  </p:clrMapOvr>
  <p:extLst>
    <p:ext uri="{DCECCB84-F9BA-43D5-87BE-67443E8EF086}">
      <p15:sldGuideLst xmlns:p15="http://schemas.microsoft.com/office/powerpoint/2012/main">
        <p15:guide id="1" pos="792">
          <p15:clr>
            <a:srgbClr val="FBAE40"/>
          </p15:clr>
        </p15:guide>
        <p15:guide id="3" orient="horz" pos="79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4533">
                <a:solidFill>
                  <a:srgbClr val="000000"/>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5107911"/>
            <a:ext cx="8534400" cy="985500"/>
          </a:xfrm>
        </p:spPr>
        <p:txBody>
          <a:bodyPr anchor="ctr">
            <a:normAutofit/>
          </a:bodyPr>
          <a:lstStyle>
            <a:lvl1pPr marL="0" indent="0" algn="ctr">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nchor="ctr"/>
          <a:lstStyle>
            <a:lvl1pPr>
              <a:defRPr sz="1333" b="0" i="0">
                <a:solidFill>
                  <a:schemeClr val="tx1"/>
                </a:solidFill>
                <a:latin typeface="Avenir LT Std 55 Roman" panose="020B0503020203020204" pitchFamily="34" charset="77"/>
              </a:defRPr>
            </a:lvl1pPr>
          </a:lstStyle>
          <a:p>
            <a:endParaRPr lang="en-US" dirty="0"/>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8" name="Slide Number Placeholder 5">
            <a:extLst>
              <a:ext uri="{FF2B5EF4-FFF2-40B4-BE49-F238E27FC236}">
                <a16:creationId xmlns:a16="http://schemas.microsoft.com/office/drawing/2014/main" id="{673CD00F-D4A5-2F44-B912-DE0444ADF3E0}"/>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1"/>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1307108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1"/>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2" name="Title 1">
            <a:extLst>
              <a:ext uri="{FF2B5EF4-FFF2-40B4-BE49-F238E27FC236}">
                <a16:creationId xmlns:a16="http://schemas.microsoft.com/office/drawing/2014/main" id="{B12D87F1-0FED-A54B-8D85-2ADA0E660F3B}"/>
              </a:ext>
            </a:extLst>
          </p:cNvPr>
          <p:cNvSpPr>
            <a:spLocks noGrp="1"/>
          </p:cNvSpPr>
          <p:nvPr>
            <p:ph type="title" hasCustomPrompt="1"/>
          </p:nvPr>
        </p:nvSpPr>
        <p:spPr>
          <a:xfrm>
            <a:off x="182592" y="365125"/>
            <a:ext cx="2991929" cy="3063875"/>
          </a:xfrm>
          <a:prstGeom prst="rect">
            <a:avLst/>
          </a:prstGeom>
        </p:spPr>
        <p:txBody>
          <a:bodyPr anchor="t">
            <a:normAutofit/>
          </a:bodyPr>
          <a:lstStyle>
            <a:lvl1pPr>
              <a:defRPr sz="3600" b="1" spc="-100" baseline="0">
                <a:solidFill>
                  <a:schemeClr val="bg1"/>
                </a:solidFill>
              </a:defRPr>
            </a:lvl1pPr>
          </a:lstStyle>
          <a:p>
            <a:r>
              <a:rPr lang="en-US"/>
              <a:t>Alternate Slide Layout with subtitle</a:t>
            </a:r>
          </a:p>
        </p:txBody>
      </p:sp>
      <p:sp>
        <p:nvSpPr>
          <p:cNvPr id="10" name="Slide Number Placeholder 5">
            <a:extLst>
              <a:ext uri="{FF2B5EF4-FFF2-40B4-BE49-F238E27FC236}">
                <a16:creationId xmlns:a16="http://schemas.microsoft.com/office/drawing/2014/main" id="{7C2AF0C2-5A3C-554C-AD13-A9B7AD2EE827}"/>
              </a:ext>
            </a:extLst>
          </p:cNvPr>
          <p:cNvSpPr>
            <a:spLocks noGrp="1"/>
          </p:cNvSpPr>
          <p:nvPr>
            <p:ph type="sldNum" sz="quarter" idx="12"/>
          </p:nvPr>
        </p:nvSpPr>
        <p:spPr>
          <a:xfrm>
            <a:off x="11383108" y="63563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8" name="Picture 7">
            <a:extLst>
              <a:ext uri="{FF2B5EF4-FFF2-40B4-BE49-F238E27FC236}">
                <a16:creationId xmlns:a16="http://schemas.microsoft.com/office/drawing/2014/main" id="{82CB283B-7B77-5448-B919-F3ECA497BCD1}"/>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11" name="Text Placeholder 3">
            <a:extLst>
              <a:ext uri="{FF2B5EF4-FFF2-40B4-BE49-F238E27FC236}">
                <a16:creationId xmlns:a16="http://schemas.microsoft.com/office/drawing/2014/main" id="{0488407B-8587-1B44-9667-76BFDE0B8F1C}"/>
              </a:ext>
            </a:extLst>
          </p:cNvPr>
          <p:cNvSpPr>
            <a:spLocks noGrp="1"/>
          </p:cNvSpPr>
          <p:nvPr>
            <p:ph type="body" sz="quarter" idx="13" hasCustomPrompt="1"/>
          </p:nvPr>
        </p:nvSpPr>
        <p:spPr>
          <a:xfrm>
            <a:off x="187325" y="1876425"/>
            <a:ext cx="2849563" cy="468190"/>
          </a:xfrm>
          <a:prstGeom prst="rect">
            <a:avLst/>
          </a:prstGeom>
        </p:spPr>
        <p:txBody>
          <a:bodyPr anchor="ctr">
            <a:normAutofit/>
          </a:bodyPr>
          <a:lstStyle>
            <a:lvl1pPr marL="0" indent="0">
              <a:buNone/>
              <a:defRPr sz="2400">
                <a:solidFill>
                  <a:schemeClr val="bg1"/>
                </a:solidFill>
              </a:defRPr>
            </a:lvl1pPr>
          </a:lstStyle>
          <a:p>
            <a:pPr lvl="0"/>
            <a:r>
              <a:rPr lang="en-US"/>
              <a:t>Subtitle</a:t>
            </a:r>
          </a:p>
        </p:txBody>
      </p:sp>
      <p:sp>
        <p:nvSpPr>
          <p:cNvPr id="15" name="Text Placeholder 14">
            <a:extLst>
              <a:ext uri="{FF2B5EF4-FFF2-40B4-BE49-F238E27FC236}">
                <a16:creationId xmlns:a16="http://schemas.microsoft.com/office/drawing/2014/main" id="{34235C6F-89F8-F04F-8421-F099AFF52DE1}"/>
              </a:ext>
            </a:extLst>
          </p:cNvPr>
          <p:cNvSpPr>
            <a:spLocks noGrp="1"/>
          </p:cNvSpPr>
          <p:nvPr>
            <p:ph type="body" sz="quarter" idx="14"/>
          </p:nvPr>
        </p:nvSpPr>
        <p:spPr>
          <a:xfrm>
            <a:off x="152400" y="3235325"/>
            <a:ext cx="3024188" cy="2919413"/>
          </a:xfrm>
          <a:prstGeom prst="rect">
            <a:avLst/>
          </a:prstGeom>
        </p:spPr>
        <p:txBody>
          <a:bodyPr>
            <a:normAutofit/>
          </a:bodyPr>
          <a:lstStyle>
            <a:lvl1pPr marL="0" indent="0">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13804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168">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933"/>
            </a:lvl2pPr>
            <a:lvl3pPr>
              <a:defRPr sz="2667"/>
            </a:lvl3pPr>
            <a:lvl4pPr>
              <a:defRPr sz="2400"/>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56351"/>
            <a:ext cx="1640624" cy="365124"/>
          </a:xfrm>
          <a:prstGeom prst="rect">
            <a:avLst/>
          </a:prstGeom>
        </p:spPr>
      </p:pic>
      <p:sp>
        <p:nvSpPr>
          <p:cNvPr id="9" name="Slide Number Placeholder 5">
            <a:extLst>
              <a:ext uri="{FF2B5EF4-FFF2-40B4-BE49-F238E27FC236}">
                <a16:creationId xmlns:a16="http://schemas.microsoft.com/office/drawing/2014/main" id="{25D7ED37-11F9-F843-AF47-5A8758B2DC5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1"/>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38253476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noAutofit/>
          </a:bodyPr>
          <a:lstStyle>
            <a:lvl1pPr algn="l">
              <a:defRPr sz="4533" b="1" cap="none">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933">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pic>
        <p:nvPicPr>
          <p:cNvPr id="7" name="Picture 6"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56351"/>
            <a:ext cx="1640624" cy="365124"/>
          </a:xfrm>
          <a:prstGeom prst="rect">
            <a:avLst/>
          </a:prstGeom>
        </p:spPr>
      </p:pic>
      <p:sp>
        <p:nvSpPr>
          <p:cNvPr id="8" name="Slide Number Placeholder 5">
            <a:extLst>
              <a:ext uri="{FF2B5EF4-FFF2-40B4-BE49-F238E27FC236}">
                <a16:creationId xmlns:a16="http://schemas.microsoft.com/office/drawing/2014/main" id="{AED7A8E4-9A38-EF4B-90A1-A3B8BF736A4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1"/>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25423868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3200">
                <a:solidFill>
                  <a:schemeClr val="tx1"/>
                </a:solidFill>
              </a:defRPr>
            </a:lvl1pPr>
            <a:lvl2pPr>
              <a:defRPr sz="2933">
                <a:solidFill>
                  <a:schemeClr val="tx1"/>
                </a:solidFill>
              </a:defRPr>
            </a:lvl2pPr>
            <a:lvl3pPr>
              <a:defRPr sz="2667">
                <a:solidFill>
                  <a:schemeClr val="tx1"/>
                </a:solidFill>
              </a:defRPr>
            </a:lvl3pPr>
            <a:lvl4pPr>
              <a:defRPr sz="2400">
                <a:solidFill>
                  <a:schemeClr val="tx1"/>
                </a:solidFill>
              </a:defRPr>
            </a:lvl4pPr>
            <a:lvl5pPr>
              <a:defRPr sz="2133">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3200"/>
            </a:lvl1pPr>
            <a:lvl2pPr>
              <a:defRPr sz="2933"/>
            </a:lvl2pPr>
            <a:lvl3pPr>
              <a:defRPr sz="2667"/>
            </a:lvl3pPr>
            <a:lvl4pPr>
              <a:defRPr sz="2400"/>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56351"/>
            <a:ext cx="1640624" cy="365124"/>
          </a:xfrm>
          <a:prstGeom prst="rect">
            <a:avLst/>
          </a:prstGeom>
        </p:spPr>
      </p:pic>
      <p:sp>
        <p:nvSpPr>
          <p:cNvPr id="9" name="Slide Number Placeholder 5">
            <a:extLst>
              <a:ext uri="{FF2B5EF4-FFF2-40B4-BE49-F238E27FC236}">
                <a16:creationId xmlns:a16="http://schemas.microsoft.com/office/drawing/2014/main" id="{ED0A3E78-7DF4-8748-A33A-074688AF3618}"/>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1"/>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29124175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6000"/>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667" b="0" i="0">
                <a:latin typeface="Avenir LT Std 55 Roman" panose="020B0503020203020204" pitchFamily="34" charset="77"/>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667"/>
            </a:lvl1pPr>
            <a:lvl2pPr>
              <a:defRPr sz="2400"/>
            </a:lvl2pPr>
            <a:lvl3pPr>
              <a:defRPr sz="2133"/>
            </a:lvl3pPr>
            <a:lvl4pPr>
              <a:defRPr sz="1867"/>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667" b="0" i="0">
                <a:latin typeface="Avenir LT Std 55 Roman" panose="020B0503020203020204" pitchFamily="34" charset="77"/>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hasCustomPrompt="1"/>
          </p:nvPr>
        </p:nvSpPr>
        <p:spPr>
          <a:xfrm>
            <a:off x="6193369" y="2174875"/>
            <a:ext cx="5389033" cy="3951288"/>
          </a:xfrm>
        </p:spPr>
        <p:txBody>
          <a:bodyPr/>
          <a:lstStyle>
            <a:lvl1pPr>
              <a:defRPr sz="2667"/>
            </a:lvl1pPr>
            <a:lvl2pPr>
              <a:defRPr sz="2400"/>
            </a:lvl2pPr>
            <a:lvl3pPr>
              <a:defRPr sz="2133"/>
            </a:lvl3pPr>
            <a:lvl4pPr>
              <a:defRPr sz="1867"/>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CARB_A_logo.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56351"/>
            <a:ext cx="1640624" cy="365124"/>
          </a:xfrm>
          <a:prstGeom prst="rect">
            <a:avLst/>
          </a:prstGeom>
        </p:spPr>
      </p:pic>
      <p:sp>
        <p:nvSpPr>
          <p:cNvPr id="11" name="Slide Number Placeholder 5">
            <a:extLst>
              <a:ext uri="{FF2B5EF4-FFF2-40B4-BE49-F238E27FC236}">
                <a16:creationId xmlns:a16="http://schemas.microsoft.com/office/drawing/2014/main" id="{DA8FA258-BE0E-3C42-97CC-3F3D3EDEE06B}"/>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1"/>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26590891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a:t>Click to edit Master title style</a:t>
            </a:r>
            <a:endParaRPr lang="en-US" dirty="0"/>
          </a:p>
        </p:txBody>
      </p:sp>
      <p:pic>
        <p:nvPicPr>
          <p:cNvPr id="6" name="Picture 5"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56351"/>
            <a:ext cx="1640624" cy="365124"/>
          </a:xfrm>
          <a:prstGeom prst="rect">
            <a:avLst/>
          </a:prstGeom>
        </p:spPr>
      </p:pic>
      <p:sp>
        <p:nvSpPr>
          <p:cNvPr id="7" name="Slide Number Placeholder 5">
            <a:extLst>
              <a:ext uri="{FF2B5EF4-FFF2-40B4-BE49-F238E27FC236}">
                <a16:creationId xmlns:a16="http://schemas.microsoft.com/office/drawing/2014/main" id="{E1B3B931-9BF6-9A41-948D-D4D81D0AA62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1"/>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25305769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56351"/>
            <a:ext cx="1640624" cy="365124"/>
          </a:xfrm>
          <a:prstGeom prst="rect">
            <a:avLst/>
          </a:prstGeom>
        </p:spPr>
      </p:pic>
      <p:sp>
        <p:nvSpPr>
          <p:cNvPr id="6" name="Slide Number Placeholder 5">
            <a:extLst>
              <a:ext uri="{FF2B5EF4-FFF2-40B4-BE49-F238E27FC236}">
                <a16:creationId xmlns:a16="http://schemas.microsoft.com/office/drawing/2014/main" id="{8EB220F6-32F6-AB48-939D-F53348D8CDB2}"/>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1"/>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35755480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2"/>
            <a:ext cx="6815667" cy="5853113"/>
          </a:xfrm>
        </p:spPr>
        <p:txBody>
          <a:bodyPr/>
          <a:lstStyle>
            <a:lvl1pPr>
              <a:defRPr sz="3200"/>
            </a:lvl1pPr>
            <a:lvl2pPr>
              <a:defRPr sz="2933"/>
            </a:lvl2pPr>
            <a:lvl3pPr>
              <a:defRPr sz="2667"/>
            </a:lvl3pPr>
            <a:lvl4pPr>
              <a:defRPr sz="2400"/>
            </a:lvl4pPr>
            <a:lvl5pPr>
              <a:defRPr sz="2133"/>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pic>
        <p:nvPicPr>
          <p:cNvPr id="8" name="Picture 7"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56351"/>
            <a:ext cx="1640624" cy="365124"/>
          </a:xfrm>
          <a:prstGeom prst="rect">
            <a:avLst/>
          </a:prstGeom>
        </p:spPr>
      </p:pic>
      <p:sp>
        <p:nvSpPr>
          <p:cNvPr id="9" name="Slide Number Placeholder 5">
            <a:extLst>
              <a:ext uri="{FF2B5EF4-FFF2-40B4-BE49-F238E27FC236}">
                <a16:creationId xmlns:a16="http://schemas.microsoft.com/office/drawing/2014/main" id="{7151AFC8-C08C-9C4E-A0C0-97F5087F5A40}"/>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1"/>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41592820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3200" b="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pic>
        <p:nvPicPr>
          <p:cNvPr id="8" name="Picture 7" descr="CARB_A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56351"/>
            <a:ext cx="1640624" cy="365124"/>
          </a:xfrm>
          <a:prstGeom prst="rect">
            <a:avLst/>
          </a:prstGeom>
        </p:spPr>
      </p:pic>
      <p:sp>
        <p:nvSpPr>
          <p:cNvPr id="9" name="Slide Number Placeholder 5">
            <a:extLst>
              <a:ext uri="{FF2B5EF4-FFF2-40B4-BE49-F238E27FC236}">
                <a16:creationId xmlns:a16="http://schemas.microsoft.com/office/drawing/2014/main" id="{24219EA9-F25E-BC4B-BAA9-2E685D16DAE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1"/>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dirty="0"/>
          </a:p>
        </p:txBody>
      </p:sp>
    </p:spTree>
    <p:extLst>
      <p:ext uri="{BB962C8B-B14F-4D97-AF65-F5344CB8AC3E}">
        <p14:creationId xmlns:p14="http://schemas.microsoft.com/office/powerpoint/2010/main" val="31110394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4" name="Content Placeholder 4" descr="A close-up of a road&#10;&#10;Description automatically generated with low confidence">
            <a:extLst>
              <a:ext uri="{FF2B5EF4-FFF2-40B4-BE49-F238E27FC236}">
                <a16:creationId xmlns:a16="http://schemas.microsoft.com/office/drawing/2014/main" id="{050699A7-B427-6F42-80B0-4D54A4A7BAE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35347E5-F316-EA4F-9A08-11B7C55B0213}"/>
              </a:ext>
            </a:extLst>
          </p:cNvPr>
          <p:cNvSpPr/>
          <p:nvPr userDrawn="1"/>
        </p:nvSpPr>
        <p:spPr>
          <a:xfrm rot="10800000">
            <a:off x="0" y="-12"/>
            <a:ext cx="12192000" cy="6858011"/>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4CA21C86-17E6-1E4C-B8FD-18200253BC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87753"/>
            <a:ext cx="6280594" cy="1395689"/>
          </a:xfrm>
          <a:prstGeom prst="rect">
            <a:avLst/>
          </a:prstGeom>
        </p:spPr>
      </p:pic>
      <p:sp>
        <p:nvSpPr>
          <p:cNvPr id="8" name="Title 7">
            <a:extLst>
              <a:ext uri="{FF2B5EF4-FFF2-40B4-BE49-F238E27FC236}">
                <a16:creationId xmlns:a16="http://schemas.microsoft.com/office/drawing/2014/main" id="{78DE8D5C-4A64-1F47-815C-052EA963C76D}"/>
              </a:ext>
            </a:extLst>
          </p:cNvPr>
          <p:cNvSpPr>
            <a:spLocks noGrp="1"/>
          </p:cNvSpPr>
          <p:nvPr>
            <p:ph type="title" hasCustomPrompt="1"/>
          </p:nvPr>
        </p:nvSpPr>
        <p:spPr>
          <a:xfrm>
            <a:off x="1147671" y="2483293"/>
            <a:ext cx="11044329" cy="1000687"/>
          </a:xfrm>
          <a:prstGeom prst="rect">
            <a:avLst/>
          </a:prstGeom>
        </p:spPr>
        <p:txBody>
          <a:bodyPr anchor="b">
            <a:normAutofit/>
          </a:bodyPr>
          <a:lstStyle>
            <a:lvl1pPr>
              <a:defRPr sz="4000">
                <a:solidFill>
                  <a:schemeClr val="bg1"/>
                </a:solidFill>
              </a:defRPr>
            </a:lvl1pPr>
          </a:lstStyle>
          <a:p>
            <a:r>
              <a:rPr lang="en-US"/>
              <a:t>Cover slide – enter title here</a:t>
            </a: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hasCustomPrompt="1"/>
          </p:nvPr>
        </p:nvSpPr>
        <p:spPr>
          <a:xfrm>
            <a:off x="1167515" y="3501442"/>
            <a:ext cx="10515600" cy="1500187"/>
          </a:xfrm>
          <a:prstGeom prst="rect">
            <a:avLst/>
          </a:prstGeo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Subtitle/date/meeting name here</a:t>
            </a:r>
          </a:p>
        </p:txBody>
      </p:sp>
    </p:spTree>
    <p:extLst>
      <p:ext uri="{BB962C8B-B14F-4D97-AF65-F5344CB8AC3E}">
        <p14:creationId xmlns:p14="http://schemas.microsoft.com/office/powerpoint/2010/main" val="1011351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14" name="Content Placeholder 4" descr="A close-up of a road&#10;&#10;Description automatically generated with low confidence">
            <a:extLst>
              <a:ext uri="{FF2B5EF4-FFF2-40B4-BE49-F238E27FC236}">
                <a16:creationId xmlns:a16="http://schemas.microsoft.com/office/drawing/2014/main" id="{050699A7-B427-6F42-80B0-4D54A4A7BAE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35347E5-F316-EA4F-9A08-11B7C55B0213}"/>
              </a:ext>
            </a:extLst>
          </p:cNvPr>
          <p:cNvSpPr/>
          <p:nvPr userDrawn="1"/>
        </p:nvSpPr>
        <p:spPr>
          <a:xfrm rot="10800000">
            <a:off x="0" y="-12"/>
            <a:ext cx="12192000" cy="6858011"/>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4CA21C86-17E6-1E4C-B8FD-18200253BC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7753"/>
            <a:ext cx="6280594" cy="1395689"/>
          </a:xfrm>
          <a:prstGeom prst="rect">
            <a:avLst/>
          </a:prstGeom>
        </p:spPr>
      </p:pic>
      <p:sp>
        <p:nvSpPr>
          <p:cNvPr id="8" name="Title 7">
            <a:extLst>
              <a:ext uri="{FF2B5EF4-FFF2-40B4-BE49-F238E27FC236}">
                <a16:creationId xmlns:a16="http://schemas.microsoft.com/office/drawing/2014/main" id="{78DE8D5C-4A64-1F47-815C-052EA963C76D}"/>
              </a:ext>
            </a:extLst>
          </p:cNvPr>
          <p:cNvSpPr>
            <a:spLocks noGrp="1"/>
          </p:cNvSpPr>
          <p:nvPr>
            <p:ph type="title" hasCustomPrompt="1"/>
          </p:nvPr>
        </p:nvSpPr>
        <p:spPr>
          <a:xfrm>
            <a:off x="1147671" y="2483293"/>
            <a:ext cx="11044329" cy="1000687"/>
          </a:xfrm>
          <a:prstGeom prst="rect">
            <a:avLst/>
          </a:prstGeom>
        </p:spPr>
        <p:txBody>
          <a:bodyPr anchor="b">
            <a:normAutofit/>
          </a:bodyPr>
          <a:lstStyle>
            <a:lvl1pPr>
              <a:defRPr sz="4000">
                <a:solidFill>
                  <a:schemeClr val="bg1"/>
                </a:solidFill>
              </a:defRPr>
            </a:lvl1pPr>
          </a:lstStyle>
          <a:p>
            <a:r>
              <a:rPr lang="en-US"/>
              <a:t>Cover slide – enter title here</a:t>
            </a: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hasCustomPrompt="1"/>
          </p:nvPr>
        </p:nvSpPr>
        <p:spPr>
          <a:xfrm>
            <a:off x="1167515" y="3501442"/>
            <a:ext cx="10515600" cy="1500187"/>
          </a:xfrm>
          <a:prstGeom prst="rect">
            <a:avLst/>
          </a:prstGeo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Subtitle/date/meeting name here</a:t>
            </a:r>
          </a:p>
        </p:txBody>
      </p:sp>
    </p:spTree>
    <p:extLst>
      <p:ext uri="{BB962C8B-B14F-4D97-AF65-F5344CB8AC3E}">
        <p14:creationId xmlns:p14="http://schemas.microsoft.com/office/powerpoint/2010/main" val="27518552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567768-0955-37FB-3C8C-C7847E32C3EF}"/>
              </a:ext>
            </a:extLst>
          </p:cNvPr>
          <p:cNvSpPr/>
          <p:nvPr userDrawn="1"/>
        </p:nvSpPr>
        <p:spPr>
          <a:xfrm>
            <a:off x="0" y="-1"/>
            <a:ext cx="12192000" cy="1188720"/>
          </a:xfrm>
          <a:prstGeom prst="rect">
            <a:avLst/>
          </a:prstGeom>
          <a:gradFill>
            <a:gsLst>
              <a:gs pos="5000">
                <a:schemeClr val="tx2"/>
              </a:gs>
              <a:gs pos="100000">
                <a:srgbClr val="00B2B1"/>
              </a:gs>
            </a:gsLst>
            <a:lin ang="0" scaled="0"/>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F818983A-88B5-35E1-A246-3C8F07BCB134}"/>
              </a:ext>
            </a:extLst>
          </p:cNvPr>
          <p:cNvSpPr>
            <a:spLocks noGrp="1"/>
          </p:cNvSpPr>
          <p:nvPr>
            <p:ph type="title" hasCustomPrompt="1"/>
          </p:nvPr>
        </p:nvSpPr>
        <p:spPr>
          <a:xfrm>
            <a:off x="367756" y="6978"/>
            <a:ext cx="11328944" cy="1152144"/>
          </a:xfrm>
          <a:prstGeom prst="rect">
            <a:avLst/>
          </a:prstGeom>
        </p:spPr>
        <p:txBody>
          <a:bodyPr lIns="0">
            <a:noAutofit/>
          </a:bodyPr>
          <a:lstStyle>
            <a:lvl1pPr marL="0" indent="0" algn="l">
              <a:tabLst/>
              <a:defRPr sz="3600" b="1" spc="-50" baseline="0">
                <a:solidFill>
                  <a:schemeClr val="bg1"/>
                </a:solidFill>
              </a:defRPr>
            </a:lvl1pPr>
          </a:lstStyle>
          <a:p>
            <a:r>
              <a:rPr lang="en-US"/>
              <a:t>Primary Slide Layout</a:t>
            </a:r>
          </a:p>
        </p:txBody>
      </p:sp>
      <p:sp>
        <p:nvSpPr>
          <p:cNvPr id="6" name="Rectangle 5">
            <a:extLst>
              <a:ext uri="{FF2B5EF4-FFF2-40B4-BE49-F238E27FC236}">
                <a16:creationId xmlns:a16="http://schemas.microsoft.com/office/drawing/2014/main" id="{532BAF37-6C04-1655-F8B5-42835E837BB6}"/>
              </a:ext>
            </a:extLst>
          </p:cNvPr>
          <p:cNvSpPr/>
          <p:nvPr userDrawn="1"/>
        </p:nvSpPr>
        <p:spPr>
          <a:xfrm rot="10800000">
            <a:off x="9593703" y="6312766"/>
            <a:ext cx="2598295" cy="552913"/>
          </a:xfrm>
          <a:prstGeom prst="rect">
            <a:avLst/>
          </a:prstGeom>
          <a:gradFill flip="none" rotWithShape="1">
            <a:gsLst>
              <a:gs pos="72000">
                <a:schemeClr val="bg1"/>
              </a:gs>
              <a:gs pos="91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8" name="Slide Number Placeholder 5">
            <a:extLst>
              <a:ext uri="{FF2B5EF4-FFF2-40B4-BE49-F238E27FC236}">
                <a16:creationId xmlns:a16="http://schemas.microsoft.com/office/drawing/2014/main" id="{B7FDAFDA-FA99-1337-61D2-E4B9A78ECF7E}"/>
              </a:ext>
            </a:extLst>
          </p:cNvPr>
          <p:cNvSpPr>
            <a:spLocks noGrp="1"/>
          </p:cNvSpPr>
          <p:nvPr>
            <p:ph type="sldNum" sz="quarter" idx="12"/>
          </p:nvPr>
        </p:nvSpPr>
        <p:spPr>
          <a:xfrm>
            <a:off x="11521603" y="6353098"/>
            <a:ext cx="563901" cy="365125"/>
          </a:xfrm>
          <a:prstGeom prst="rect">
            <a:avLst/>
          </a:prstGeom>
        </p:spPr>
        <p:txBody>
          <a:bodyPr anchor="ctr"/>
          <a:lstStyle>
            <a:lvl1pPr algn="l">
              <a:defRPr sz="1400" b="1">
                <a:solidFill>
                  <a:schemeClr val="tx1">
                    <a:lumMod val="75000"/>
                    <a:lumOff val="25000"/>
                  </a:schemeClr>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E4C31095-D57A-1A86-BB4F-D1EAD682A3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1413" y="6453957"/>
            <a:ext cx="1520523" cy="247085"/>
          </a:xfrm>
          <a:prstGeom prst="rect">
            <a:avLst/>
          </a:prstGeom>
        </p:spPr>
      </p:pic>
    </p:spTree>
    <p:extLst>
      <p:ext uri="{BB962C8B-B14F-4D97-AF65-F5344CB8AC3E}">
        <p14:creationId xmlns:p14="http://schemas.microsoft.com/office/powerpoint/2010/main" val="421980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AFCA3B-BA1B-BD4B-B812-CF3C9A2F6B3A}"/>
              </a:ext>
            </a:extLst>
          </p:cNvPr>
          <p:cNvSpPr/>
          <p:nvPr userDrawn="1"/>
        </p:nvSpPr>
        <p:spPr>
          <a:xfrm>
            <a:off x="0" y="-1"/>
            <a:ext cx="12192000" cy="1188720"/>
          </a:xfrm>
          <a:prstGeom prst="rect">
            <a:avLst/>
          </a:prstGeom>
          <a:gradFill flip="none" rotWithShape="1">
            <a:gsLst>
              <a:gs pos="0">
                <a:schemeClr val="accent1"/>
              </a:gs>
              <a:gs pos="100000">
                <a:schemeClr val="tx2"/>
              </a:gs>
            </a:gsLst>
            <a:lin ang="108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18" name="Slide Number Placeholder 5">
            <a:extLst>
              <a:ext uri="{FF2B5EF4-FFF2-40B4-BE49-F238E27FC236}">
                <a16:creationId xmlns:a16="http://schemas.microsoft.com/office/drawing/2014/main" id="{4C45986C-0E90-3547-B81D-B17A9B44FEB8}"/>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9" name="Picture 18">
            <a:extLst>
              <a:ext uri="{FF2B5EF4-FFF2-40B4-BE49-F238E27FC236}">
                <a16:creationId xmlns:a16="http://schemas.microsoft.com/office/drawing/2014/main" id="{5B0C280A-E9F8-424F-A8B9-7B28073D1007}"/>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6" name="Title 1">
            <a:extLst>
              <a:ext uri="{FF2B5EF4-FFF2-40B4-BE49-F238E27FC236}">
                <a16:creationId xmlns:a16="http://schemas.microsoft.com/office/drawing/2014/main" id="{F069F3A4-EC21-014F-8812-A6F343C68E50}"/>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Primary Slide Layout</a:t>
            </a:r>
          </a:p>
        </p:txBody>
      </p:sp>
    </p:spTree>
    <p:extLst>
      <p:ext uri="{BB962C8B-B14F-4D97-AF65-F5344CB8AC3E}">
        <p14:creationId xmlns:p14="http://schemas.microsoft.com/office/powerpoint/2010/main" val="798473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AFCA3B-BA1B-BD4B-B812-CF3C9A2F6B3A}"/>
              </a:ext>
            </a:extLst>
          </p:cNvPr>
          <p:cNvSpPr/>
          <p:nvPr userDrawn="1"/>
        </p:nvSpPr>
        <p:spPr>
          <a:xfrm>
            <a:off x="0" y="-1"/>
            <a:ext cx="12192000" cy="1188720"/>
          </a:xfrm>
          <a:prstGeom prst="rect">
            <a:avLst/>
          </a:prstGeom>
          <a:gradFill flip="none" rotWithShape="1">
            <a:gsLst>
              <a:gs pos="0">
                <a:schemeClr val="accent1"/>
              </a:gs>
              <a:gs pos="100000">
                <a:schemeClr val="tx2"/>
              </a:gs>
            </a:gsLst>
            <a:lin ang="108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18" name="Slide Number Placeholder 5">
            <a:extLst>
              <a:ext uri="{FF2B5EF4-FFF2-40B4-BE49-F238E27FC236}">
                <a16:creationId xmlns:a16="http://schemas.microsoft.com/office/drawing/2014/main" id="{4C45986C-0E90-3547-B81D-B17A9B44FEB8}"/>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9" name="Picture 18">
            <a:extLst>
              <a:ext uri="{FF2B5EF4-FFF2-40B4-BE49-F238E27FC236}">
                <a16:creationId xmlns:a16="http://schemas.microsoft.com/office/drawing/2014/main" id="{5B0C280A-E9F8-424F-A8B9-7B28073D1007}"/>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6" name="Title 1">
            <a:extLst>
              <a:ext uri="{FF2B5EF4-FFF2-40B4-BE49-F238E27FC236}">
                <a16:creationId xmlns:a16="http://schemas.microsoft.com/office/drawing/2014/main" id="{F069F3A4-EC21-014F-8812-A6F343C68E50}"/>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Primary Slide Layout with Text</a:t>
            </a:r>
          </a:p>
        </p:txBody>
      </p:sp>
      <p:sp>
        <p:nvSpPr>
          <p:cNvPr id="3" name="Text Placeholder 2">
            <a:extLst>
              <a:ext uri="{FF2B5EF4-FFF2-40B4-BE49-F238E27FC236}">
                <a16:creationId xmlns:a16="http://schemas.microsoft.com/office/drawing/2014/main" id="{9D8D9598-B099-4442-9E56-F31D4AFA4895}"/>
              </a:ext>
            </a:extLst>
          </p:cNvPr>
          <p:cNvSpPr>
            <a:spLocks noGrp="1"/>
          </p:cNvSpPr>
          <p:nvPr>
            <p:ph type="body" sz="quarter" idx="13"/>
          </p:nvPr>
        </p:nvSpPr>
        <p:spPr>
          <a:xfrm>
            <a:off x="376238" y="1470562"/>
            <a:ext cx="11368087" cy="4683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2712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AFCA3B-BA1B-BD4B-B812-CF3C9A2F6B3A}"/>
              </a:ext>
            </a:extLst>
          </p:cNvPr>
          <p:cNvSpPr/>
          <p:nvPr userDrawn="1"/>
        </p:nvSpPr>
        <p:spPr>
          <a:xfrm>
            <a:off x="0" y="-1"/>
            <a:ext cx="12192000" cy="1188720"/>
          </a:xfrm>
          <a:prstGeom prst="rect">
            <a:avLst/>
          </a:prstGeom>
          <a:gradFill flip="none" rotWithShape="1">
            <a:gsLst>
              <a:gs pos="0">
                <a:schemeClr val="accent1"/>
              </a:gs>
              <a:gs pos="100000">
                <a:schemeClr val="tx2"/>
              </a:gs>
            </a:gsLst>
            <a:lin ang="108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18" name="Slide Number Placeholder 5">
            <a:extLst>
              <a:ext uri="{FF2B5EF4-FFF2-40B4-BE49-F238E27FC236}">
                <a16:creationId xmlns:a16="http://schemas.microsoft.com/office/drawing/2014/main" id="{4C45986C-0E90-3547-B81D-B17A9B44FEB8}"/>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9" name="Picture 18">
            <a:extLst>
              <a:ext uri="{FF2B5EF4-FFF2-40B4-BE49-F238E27FC236}">
                <a16:creationId xmlns:a16="http://schemas.microsoft.com/office/drawing/2014/main" id="{5B0C280A-E9F8-424F-A8B9-7B28073D1007}"/>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6" name="Title 1">
            <a:extLst>
              <a:ext uri="{FF2B5EF4-FFF2-40B4-BE49-F238E27FC236}">
                <a16:creationId xmlns:a16="http://schemas.microsoft.com/office/drawing/2014/main" id="{F069F3A4-EC21-014F-8812-A6F343C68E50}"/>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Primary Slide Layout</a:t>
            </a:r>
            <a:br>
              <a:rPr lang="en-US"/>
            </a:br>
            <a:endParaRPr lang="en-US"/>
          </a:p>
        </p:txBody>
      </p:sp>
    </p:spTree>
    <p:extLst>
      <p:ext uri="{BB962C8B-B14F-4D97-AF65-F5344CB8AC3E}">
        <p14:creationId xmlns:p14="http://schemas.microsoft.com/office/powerpoint/2010/main" val="1734984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1"/>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10" name="Slide Number Placeholder 5">
            <a:extLst>
              <a:ext uri="{FF2B5EF4-FFF2-40B4-BE49-F238E27FC236}">
                <a16:creationId xmlns:a16="http://schemas.microsoft.com/office/drawing/2014/main" id="{7C2AF0C2-5A3C-554C-AD13-A9B7AD2EE827}"/>
              </a:ext>
            </a:extLst>
          </p:cNvPr>
          <p:cNvSpPr>
            <a:spLocks noGrp="1"/>
          </p:cNvSpPr>
          <p:nvPr>
            <p:ph type="sldNum" sz="quarter" idx="12"/>
          </p:nvPr>
        </p:nvSpPr>
        <p:spPr>
          <a:xfrm>
            <a:off x="11383108" y="63563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8" name="Picture 7">
            <a:extLst>
              <a:ext uri="{FF2B5EF4-FFF2-40B4-BE49-F238E27FC236}">
                <a16:creationId xmlns:a16="http://schemas.microsoft.com/office/drawing/2014/main" id="{82CB283B-7B77-5448-B919-F3ECA497BCD1}"/>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7" name="Title 1">
            <a:extLst>
              <a:ext uri="{FF2B5EF4-FFF2-40B4-BE49-F238E27FC236}">
                <a16:creationId xmlns:a16="http://schemas.microsoft.com/office/drawing/2014/main" id="{D4E755E1-26E1-8D4A-99E3-9DAE92DB0E9D}"/>
              </a:ext>
            </a:extLst>
          </p:cNvPr>
          <p:cNvSpPr>
            <a:spLocks noGrp="1"/>
          </p:cNvSpPr>
          <p:nvPr>
            <p:ph type="title" hasCustomPrompt="1"/>
          </p:nvPr>
        </p:nvSpPr>
        <p:spPr>
          <a:xfrm>
            <a:off x="182592" y="365125"/>
            <a:ext cx="2991929" cy="3063875"/>
          </a:xfrm>
          <a:prstGeom prst="rect">
            <a:avLst/>
          </a:prstGeom>
        </p:spPr>
        <p:txBody>
          <a:bodyPr anchor="t">
            <a:normAutofit/>
          </a:bodyPr>
          <a:lstStyle>
            <a:lvl1pPr>
              <a:defRPr sz="3600" b="1" spc="-100" baseline="0">
                <a:solidFill>
                  <a:schemeClr val="bg1"/>
                </a:solidFill>
              </a:defRPr>
            </a:lvl1pPr>
          </a:lstStyle>
          <a:p>
            <a:r>
              <a:rPr lang="en-US"/>
              <a:t>Alternate slide layout</a:t>
            </a:r>
          </a:p>
        </p:txBody>
      </p:sp>
      <p:sp>
        <p:nvSpPr>
          <p:cNvPr id="11" name="Text Placeholder 11">
            <a:extLst>
              <a:ext uri="{FF2B5EF4-FFF2-40B4-BE49-F238E27FC236}">
                <a16:creationId xmlns:a16="http://schemas.microsoft.com/office/drawing/2014/main" id="{4282DE8E-D54E-5647-9ADC-0C660DC4B9BA}"/>
              </a:ext>
            </a:extLst>
          </p:cNvPr>
          <p:cNvSpPr>
            <a:spLocks noGrp="1"/>
          </p:cNvSpPr>
          <p:nvPr>
            <p:ph type="body" sz="quarter" idx="14" hasCustomPrompt="1"/>
          </p:nvPr>
        </p:nvSpPr>
        <p:spPr>
          <a:xfrm>
            <a:off x="176213" y="3082925"/>
            <a:ext cx="3013075" cy="201612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n-lt"/>
                <a:ea typeface="+mn-ea"/>
                <a:cs typeface="+mn-cs"/>
              </a:rPr>
              <a:t>When need more room for context or when image fits better in this space. Can use animation.</a:t>
            </a:r>
          </a:p>
          <a:p>
            <a:pPr lvl="0"/>
            <a:endParaRPr lang="en-US"/>
          </a:p>
        </p:txBody>
      </p:sp>
    </p:spTree>
    <p:extLst>
      <p:ext uri="{BB962C8B-B14F-4D97-AF65-F5344CB8AC3E}">
        <p14:creationId xmlns:p14="http://schemas.microsoft.com/office/powerpoint/2010/main" val="37678519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168">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1"/>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2" name="Title 1">
            <a:extLst>
              <a:ext uri="{FF2B5EF4-FFF2-40B4-BE49-F238E27FC236}">
                <a16:creationId xmlns:a16="http://schemas.microsoft.com/office/drawing/2014/main" id="{B12D87F1-0FED-A54B-8D85-2ADA0E660F3B}"/>
              </a:ext>
            </a:extLst>
          </p:cNvPr>
          <p:cNvSpPr>
            <a:spLocks noGrp="1"/>
          </p:cNvSpPr>
          <p:nvPr>
            <p:ph type="title" hasCustomPrompt="1"/>
          </p:nvPr>
        </p:nvSpPr>
        <p:spPr>
          <a:xfrm>
            <a:off x="182592" y="365125"/>
            <a:ext cx="2991929" cy="3063875"/>
          </a:xfrm>
          <a:prstGeom prst="rect">
            <a:avLst/>
          </a:prstGeom>
        </p:spPr>
        <p:txBody>
          <a:bodyPr anchor="t">
            <a:normAutofit/>
          </a:bodyPr>
          <a:lstStyle>
            <a:lvl1pPr>
              <a:defRPr sz="3600" b="1" spc="-100" baseline="0">
                <a:solidFill>
                  <a:schemeClr val="bg1"/>
                </a:solidFill>
              </a:defRPr>
            </a:lvl1pPr>
          </a:lstStyle>
          <a:p>
            <a:r>
              <a:rPr lang="en-US"/>
              <a:t>Alternate Slide Layout with subtitle</a:t>
            </a:r>
          </a:p>
        </p:txBody>
      </p:sp>
      <p:sp>
        <p:nvSpPr>
          <p:cNvPr id="10" name="Slide Number Placeholder 5">
            <a:extLst>
              <a:ext uri="{FF2B5EF4-FFF2-40B4-BE49-F238E27FC236}">
                <a16:creationId xmlns:a16="http://schemas.microsoft.com/office/drawing/2014/main" id="{7C2AF0C2-5A3C-554C-AD13-A9B7AD2EE827}"/>
              </a:ext>
            </a:extLst>
          </p:cNvPr>
          <p:cNvSpPr>
            <a:spLocks noGrp="1"/>
          </p:cNvSpPr>
          <p:nvPr>
            <p:ph type="sldNum" sz="quarter" idx="12"/>
          </p:nvPr>
        </p:nvSpPr>
        <p:spPr>
          <a:xfrm>
            <a:off x="11383108" y="63563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8" name="Picture 7">
            <a:extLst>
              <a:ext uri="{FF2B5EF4-FFF2-40B4-BE49-F238E27FC236}">
                <a16:creationId xmlns:a16="http://schemas.microsoft.com/office/drawing/2014/main" id="{82CB283B-7B77-5448-B919-F3ECA497BCD1}"/>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11" name="Text Placeholder 3">
            <a:extLst>
              <a:ext uri="{FF2B5EF4-FFF2-40B4-BE49-F238E27FC236}">
                <a16:creationId xmlns:a16="http://schemas.microsoft.com/office/drawing/2014/main" id="{0488407B-8587-1B44-9667-76BFDE0B8F1C}"/>
              </a:ext>
            </a:extLst>
          </p:cNvPr>
          <p:cNvSpPr>
            <a:spLocks noGrp="1"/>
          </p:cNvSpPr>
          <p:nvPr>
            <p:ph type="body" sz="quarter" idx="13" hasCustomPrompt="1"/>
          </p:nvPr>
        </p:nvSpPr>
        <p:spPr>
          <a:xfrm>
            <a:off x="187325" y="1876425"/>
            <a:ext cx="2849563" cy="468190"/>
          </a:xfrm>
          <a:prstGeom prst="rect">
            <a:avLst/>
          </a:prstGeom>
        </p:spPr>
        <p:txBody>
          <a:bodyPr anchor="ctr">
            <a:normAutofit/>
          </a:bodyPr>
          <a:lstStyle>
            <a:lvl1pPr marL="0" indent="0">
              <a:buNone/>
              <a:defRPr sz="2400">
                <a:solidFill>
                  <a:schemeClr val="bg1"/>
                </a:solidFill>
              </a:defRPr>
            </a:lvl1pPr>
          </a:lstStyle>
          <a:p>
            <a:pPr lvl="0"/>
            <a:r>
              <a:rPr lang="en-US"/>
              <a:t>Subtitle</a:t>
            </a:r>
          </a:p>
        </p:txBody>
      </p:sp>
      <p:sp>
        <p:nvSpPr>
          <p:cNvPr id="15" name="Text Placeholder 14">
            <a:extLst>
              <a:ext uri="{FF2B5EF4-FFF2-40B4-BE49-F238E27FC236}">
                <a16:creationId xmlns:a16="http://schemas.microsoft.com/office/drawing/2014/main" id="{34235C6F-89F8-F04F-8421-F099AFF52DE1}"/>
              </a:ext>
            </a:extLst>
          </p:cNvPr>
          <p:cNvSpPr>
            <a:spLocks noGrp="1"/>
          </p:cNvSpPr>
          <p:nvPr>
            <p:ph type="body" sz="quarter" idx="14"/>
          </p:nvPr>
        </p:nvSpPr>
        <p:spPr>
          <a:xfrm>
            <a:off x="152400" y="3235325"/>
            <a:ext cx="3024188" cy="2919413"/>
          </a:xfrm>
          <a:prstGeom prst="rect">
            <a:avLst/>
          </a:prstGeom>
        </p:spPr>
        <p:txBody>
          <a:bodyPr>
            <a:normAutofit/>
          </a:bodyPr>
          <a:lstStyle>
            <a:lvl1pPr marL="0" indent="0">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138485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16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1"/>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2" name="Title 1">
            <a:extLst>
              <a:ext uri="{FF2B5EF4-FFF2-40B4-BE49-F238E27FC236}">
                <a16:creationId xmlns:a16="http://schemas.microsoft.com/office/drawing/2014/main" id="{B12D87F1-0FED-A54B-8D85-2ADA0E660F3B}"/>
              </a:ext>
            </a:extLst>
          </p:cNvPr>
          <p:cNvSpPr>
            <a:spLocks noGrp="1"/>
          </p:cNvSpPr>
          <p:nvPr>
            <p:ph type="title" hasCustomPrompt="1"/>
          </p:nvPr>
        </p:nvSpPr>
        <p:spPr>
          <a:xfrm>
            <a:off x="182592" y="365125"/>
            <a:ext cx="2991929" cy="3063875"/>
          </a:xfrm>
          <a:prstGeom prst="rect">
            <a:avLst/>
          </a:prstGeom>
        </p:spPr>
        <p:txBody>
          <a:bodyPr anchor="t">
            <a:normAutofit/>
          </a:bodyPr>
          <a:lstStyle>
            <a:lvl1pPr>
              <a:defRPr sz="3600" b="1" spc="-100" baseline="0">
                <a:solidFill>
                  <a:schemeClr val="bg1"/>
                </a:solidFill>
              </a:defRPr>
            </a:lvl1pPr>
          </a:lstStyle>
          <a:p>
            <a:r>
              <a:rPr lang="en-US"/>
              <a:t>Alternate Slide Layout with subtitle</a:t>
            </a:r>
          </a:p>
        </p:txBody>
      </p:sp>
      <p:sp>
        <p:nvSpPr>
          <p:cNvPr id="10" name="Slide Number Placeholder 5">
            <a:extLst>
              <a:ext uri="{FF2B5EF4-FFF2-40B4-BE49-F238E27FC236}">
                <a16:creationId xmlns:a16="http://schemas.microsoft.com/office/drawing/2014/main" id="{7C2AF0C2-5A3C-554C-AD13-A9B7AD2EE827}"/>
              </a:ext>
            </a:extLst>
          </p:cNvPr>
          <p:cNvSpPr>
            <a:spLocks noGrp="1"/>
          </p:cNvSpPr>
          <p:nvPr>
            <p:ph type="sldNum" sz="quarter" idx="12"/>
          </p:nvPr>
        </p:nvSpPr>
        <p:spPr>
          <a:xfrm>
            <a:off x="11383108" y="63563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8" name="Picture 7">
            <a:extLst>
              <a:ext uri="{FF2B5EF4-FFF2-40B4-BE49-F238E27FC236}">
                <a16:creationId xmlns:a16="http://schemas.microsoft.com/office/drawing/2014/main" id="{82CB283B-7B77-5448-B919-F3ECA497BCD1}"/>
              </a:ext>
            </a:extLst>
          </p:cNvPr>
          <p:cNvPicPr>
            <a:picLocks noChangeAspect="1"/>
          </p:cNvPicPr>
          <p:nvPr userDrawn="1"/>
        </p:nvPicPr>
        <p:blipFill>
          <a:blip r:embed="rId2"/>
          <a:srcRect/>
          <a:stretch/>
        </p:blipFill>
        <p:spPr>
          <a:xfrm>
            <a:off x="10039838" y="6440612"/>
            <a:ext cx="1406770" cy="224692"/>
          </a:xfrm>
          <a:prstGeom prst="rect">
            <a:avLst/>
          </a:prstGeom>
        </p:spPr>
      </p:pic>
      <p:sp>
        <p:nvSpPr>
          <p:cNvPr id="11" name="Text Placeholder 3">
            <a:extLst>
              <a:ext uri="{FF2B5EF4-FFF2-40B4-BE49-F238E27FC236}">
                <a16:creationId xmlns:a16="http://schemas.microsoft.com/office/drawing/2014/main" id="{0488407B-8587-1B44-9667-76BFDE0B8F1C}"/>
              </a:ext>
            </a:extLst>
          </p:cNvPr>
          <p:cNvSpPr>
            <a:spLocks noGrp="1"/>
          </p:cNvSpPr>
          <p:nvPr>
            <p:ph type="body" sz="quarter" idx="13" hasCustomPrompt="1"/>
          </p:nvPr>
        </p:nvSpPr>
        <p:spPr>
          <a:xfrm>
            <a:off x="187325" y="1876425"/>
            <a:ext cx="2849563" cy="468190"/>
          </a:xfrm>
          <a:prstGeom prst="rect">
            <a:avLst/>
          </a:prstGeom>
        </p:spPr>
        <p:txBody>
          <a:bodyPr anchor="ctr">
            <a:normAutofit/>
          </a:bodyPr>
          <a:lstStyle>
            <a:lvl1pPr marL="0" indent="0">
              <a:buNone/>
              <a:defRPr sz="2400">
                <a:solidFill>
                  <a:schemeClr val="bg1"/>
                </a:solidFill>
              </a:defRPr>
            </a:lvl1pPr>
          </a:lstStyle>
          <a:p>
            <a:pPr lvl="0"/>
            <a:r>
              <a:rPr lang="en-US"/>
              <a:t>Subtitle</a:t>
            </a:r>
          </a:p>
        </p:txBody>
      </p:sp>
      <p:sp>
        <p:nvSpPr>
          <p:cNvPr id="4" name="Text Placeholder 3">
            <a:extLst>
              <a:ext uri="{FF2B5EF4-FFF2-40B4-BE49-F238E27FC236}">
                <a16:creationId xmlns:a16="http://schemas.microsoft.com/office/drawing/2014/main" id="{04C6C58B-6B1E-BD4C-A358-2757B7A3A3D3}"/>
              </a:ext>
            </a:extLst>
          </p:cNvPr>
          <p:cNvSpPr>
            <a:spLocks noGrp="1"/>
          </p:cNvSpPr>
          <p:nvPr>
            <p:ph type="body" sz="quarter" idx="15"/>
          </p:nvPr>
        </p:nvSpPr>
        <p:spPr>
          <a:xfrm>
            <a:off x="3687763" y="365125"/>
            <a:ext cx="8253412" cy="5789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495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168">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8" name="Title 1">
            <a:extLst>
              <a:ext uri="{FF2B5EF4-FFF2-40B4-BE49-F238E27FC236}">
                <a16:creationId xmlns:a16="http://schemas.microsoft.com/office/drawing/2014/main" id="{16120423-1C77-A343-916C-4768D6E713BD}"/>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Photo slide</a:t>
            </a:r>
          </a:p>
        </p:txBody>
      </p:sp>
      <p:pic>
        <p:nvPicPr>
          <p:cNvPr id="13" name="Picture 12" descr="A picture containing text, clipart&#10;&#10;Description automatically generated">
            <a:extLst>
              <a:ext uri="{FF2B5EF4-FFF2-40B4-BE49-F238E27FC236}">
                <a16:creationId xmlns:a16="http://schemas.microsoft.com/office/drawing/2014/main" id="{E34F0F0E-08B0-1F49-A0C4-E0712FD49E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9715" y="6320605"/>
            <a:ext cx="2087998" cy="464000"/>
          </a:xfrm>
          <a:prstGeom prst="rect">
            <a:avLst/>
          </a:prstGeom>
        </p:spPr>
      </p:pic>
      <p:sp>
        <p:nvSpPr>
          <p:cNvPr id="14" name="Slide Number Placeholder 5">
            <a:extLst>
              <a:ext uri="{FF2B5EF4-FFF2-40B4-BE49-F238E27FC236}">
                <a16:creationId xmlns:a16="http://schemas.microsoft.com/office/drawing/2014/main" id="{C0D0D9B6-60C2-5743-AAE3-5120FDEF9B4D}"/>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1094262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8" name="Title 1">
            <a:extLst>
              <a:ext uri="{FF2B5EF4-FFF2-40B4-BE49-F238E27FC236}">
                <a16:creationId xmlns:a16="http://schemas.microsoft.com/office/drawing/2014/main" id="{16120423-1C77-A343-916C-4768D6E713BD}"/>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Photo slide</a:t>
            </a:r>
          </a:p>
        </p:txBody>
      </p:sp>
      <p:pic>
        <p:nvPicPr>
          <p:cNvPr id="13" name="Picture 12" descr="A picture containing text, clipart&#10;&#10;Description automatically generated">
            <a:extLst>
              <a:ext uri="{FF2B5EF4-FFF2-40B4-BE49-F238E27FC236}">
                <a16:creationId xmlns:a16="http://schemas.microsoft.com/office/drawing/2014/main" id="{E34F0F0E-08B0-1F49-A0C4-E0712FD49EC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699715" y="6320605"/>
            <a:ext cx="2087998" cy="464000"/>
          </a:xfrm>
          <a:prstGeom prst="rect">
            <a:avLst/>
          </a:prstGeom>
        </p:spPr>
      </p:pic>
      <p:sp>
        <p:nvSpPr>
          <p:cNvPr id="14" name="Slide Number Placeholder 5">
            <a:extLst>
              <a:ext uri="{FF2B5EF4-FFF2-40B4-BE49-F238E27FC236}">
                <a16:creationId xmlns:a16="http://schemas.microsoft.com/office/drawing/2014/main" id="{C0D0D9B6-60C2-5743-AAE3-5120FDEF9B4D}"/>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39769161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8" name="Title 1">
            <a:extLst>
              <a:ext uri="{FF2B5EF4-FFF2-40B4-BE49-F238E27FC236}">
                <a16:creationId xmlns:a16="http://schemas.microsoft.com/office/drawing/2014/main" id="{16120423-1C77-A343-916C-4768D6E713BD}"/>
              </a:ext>
            </a:extLst>
          </p:cNvPr>
          <p:cNvSpPr>
            <a:spLocks noGrp="1"/>
          </p:cNvSpPr>
          <p:nvPr>
            <p:ph type="title" hasCustomPrompt="1"/>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Rotating Photo Slide (animation)</a:t>
            </a:r>
          </a:p>
        </p:txBody>
      </p:sp>
      <p:sp>
        <p:nvSpPr>
          <p:cNvPr id="14" name="Slide Number Placeholder 5">
            <a:extLst>
              <a:ext uri="{FF2B5EF4-FFF2-40B4-BE49-F238E27FC236}">
                <a16:creationId xmlns:a16="http://schemas.microsoft.com/office/drawing/2014/main" id="{C0D0D9B6-60C2-5743-AAE3-5120FDEF9B4D}"/>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4959805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E24615-F657-CC4F-B86E-000458EF2952}"/>
              </a:ext>
            </a:extLst>
          </p:cNvPr>
          <p:cNvSpPr/>
          <p:nvPr userDrawn="1"/>
        </p:nvSpPr>
        <p:spPr>
          <a:xfrm rot="10800000">
            <a:off x="0" y="-1"/>
            <a:ext cx="12192000" cy="6858000"/>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p:nvPr>
        </p:nvSpPr>
        <p:spPr>
          <a:xfrm>
            <a:off x="658229" y="3489867"/>
            <a:ext cx="10515600" cy="1500187"/>
          </a:xfrm>
          <a:prstGeom prst="rect">
            <a:avLst/>
          </a:prstGeom>
        </p:spPr>
        <p:txBody>
          <a:bodyPr>
            <a:normAutofit/>
          </a:bodyPr>
          <a:lstStyle>
            <a:lvl1pPr marL="0" indent="0">
              <a:buNone/>
              <a:defRPr sz="28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itle 7">
            <a:extLst>
              <a:ext uri="{FF2B5EF4-FFF2-40B4-BE49-F238E27FC236}">
                <a16:creationId xmlns:a16="http://schemas.microsoft.com/office/drawing/2014/main" id="{B89D387D-7EF5-8146-95EC-400F8424CAC5}"/>
              </a:ext>
            </a:extLst>
          </p:cNvPr>
          <p:cNvSpPr>
            <a:spLocks noGrp="1"/>
          </p:cNvSpPr>
          <p:nvPr>
            <p:ph type="title" hasCustomPrompt="1"/>
          </p:nvPr>
        </p:nvSpPr>
        <p:spPr>
          <a:xfrm>
            <a:off x="649960" y="2205501"/>
            <a:ext cx="11044329" cy="1000687"/>
          </a:xfrm>
          <a:prstGeom prst="rect">
            <a:avLst/>
          </a:prstGeom>
        </p:spPr>
        <p:txBody>
          <a:bodyPr anchor="b">
            <a:normAutofit/>
          </a:bodyPr>
          <a:lstStyle>
            <a:lvl1pPr>
              <a:defRPr sz="6000">
                <a:solidFill>
                  <a:schemeClr val="bg1"/>
                </a:solidFill>
              </a:defRPr>
            </a:lvl1pPr>
          </a:lstStyle>
          <a:p>
            <a:r>
              <a:rPr lang="en-US"/>
              <a:t>Section Break</a:t>
            </a:r>
          </a:p>
        </p:txBody>
      </p:sp>
      <p:pic>
        <p:nvPicPr>
          <p:cNvPr id="15" name="Picture 14" descr="A picture containing text, clipart&#10;&#10;Description automatically generated">
            <a:extLst>
              <a:ext uri="{FF2B5EF4-FFF2-40B4-BE49-F238E27FC236}">
                <a16:creationId xmlns:a16="http://schemas.microsoft.com/office/drawing/2014/main" id="{0B91BD71-5E82-A645-A2C1-4F6546CF5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24081" y="164372"/>
            <a:ext cx="3634337" cy="807630"/>
          </a:xfrm>
          <a:prstGeom prst="rect">
            <a:avLst/>
          </a:prstGeom>
        </p:spPr>
      </p:pic>
    </p:spTree>
    <p:extLst>
      <p:ext uri="{BB962C8B-B14F-4D97-AF65-F5344CB8AC3E}">
        <p14:creationId xmlns:p14="http://schemas.microsoft.com/office/powerpoint/2010/main" val="92111919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1047065" y="5320862"/>
            <a:ext cx="10474900" cy="82102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11078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1047065" y="838201"/>
            <a:ext cx="10474900" cy="429565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Tree>
    <p:extLst>
      <p:ext uri="{BB962C8B-B14F-4D97-AF65-F5344CB8AC3E}">
        <p14:creationId xmlns:p14="http://schemas.microsoft.com/office/powerpoint/2010/main" val="41443411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Content Placeholder 4" descr="A close-up of a road&#10;&#10;Description automatically generated with low confidence">
            <a:extLst>
              <a:ext uri="{FF2B5EF4-FFF2-40B4-BE49-F238E27FC236}">
                <a16:creationId xmlns:a16="http://schemas.microsoft.com/office/drawing/2014/main" id="{0D09AA14-C02B-4D4D-B108-6053B3E8BD4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8309"/>
            <a:ext cx="12192000" cy="6858000"/>
          </a:xfrm>
          <a:prstGeom prst="rect">
            <a:avLst/>
          </a:prstGeom>
        </p:spPr>
      </p:pic>
      <p:sp>
        <p:nvSpPr>
          <p:cNvPr id="3" name="Rectangle 2">
            <a:extLst>
              <a:ext uri="{FF2B5EF4-FFF2-40B4-BE49-F238E27FC236}">
                <a16:creationId xmlns:a16="http://schemas.microsoft.com/office/drawing/2014/main" id="{388EF1A5-6662-764B-BB14-55AB53F14095}"/>
              </a:ext>
            </a:extLst>
          </p:cNvPr>
          <p:cNvSpPr/>
          <p:nvPr userDrawn="1"/>
        </p:nvSpPr>
        <p:spPr>
          <a:xfrm>
            <a:off x="0" y="0"/>
            <a:ext cx="12192000" cy="6858000"/>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 Placeholder 2">
            <a:extLst>
              <a:ext uri="{FF2B5EF4-FFF2-40B4-BE49-F238E27FC236}">
                <a16:creationId xmlns:a16="http://schemas.microsoft.com/office/drawing/2014/main" id="{23284242-5FD1-164C-966F-6A869141B2A7}"/>
              </a:ext>
            </a:extLst>
          </p:cNvPr>
          <p:cNvSpPr>
            <a:spLocks noGrp="1"/>
          </p:cNvSpPr>
          <p:nvPr>
            <p:ph type="body" idx="1"/>
          </p:nvPr>
        </p:nvSpPr>
        <p:spPr>
          <a:xfrm>
            <a:off x="674271" y="1979441"/>
            <a:ext cx="10515600" cy="1500187"/>
          </a:xfrm>
          <a:prstGeom prst="rect">
            <a:avLst/>
          </a:prstGeom>
        </p:spPr>
        <p:txBody>
          <a:bodyPr>
            <a:normAutofit/>
          </a:bodyPr>
          <a:lstStyle>
            <a:lvl1pPr marL="0" indent="0">
              <a:buNone/>
              <a:defRPr sz="28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text, clipart&#10;&#10;Description automatically generated">
            <a:extLst>
              <a:ext uri="{FF2B5EF4-FFF2-40B4-BE49-F238E27FC236}">
                <a16:creationId xmlns:a16="http://schemas.microsoft.com/office/drawing/2014/main" id="{0442E066-4318-8A4F-9C0F-5F381A8A57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09346" y="5459069"/>
            <a:ext cx="6251467" cy="1389214"/>
          </a:xfrm>
          <a:prstGeom prst="rect">
            <a:avLst/>
          </a:prstGeom>
        </p:spPr>
      </p:pic>
    </p:spTree>
    <p:extLst>
      <p:ext uri="{BB962C8B-B14F-4D97-AF65-F5344CB8AC3E}">
        <p14:creationId xmlns:p14="http://schemas.microsoft.com/office/powerpoint/2010/main" val="22526511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E24615-F657-CC4F-B86E-000458EF2952}"/>
              </a:ext>
            </a:extLst>
          </p:cNvPr>
          <p:cNvSpPr/>
          <p:nvPr userDrawn="1"/>
        </p:nvSpPr>
        <p:spPr>
          <a:xfrm rot="10800000">
            <a:off x="0" y="-1"/>
            <a:ext cx="12192000" cy="6858000"/>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p:nvPr>
        </p:nvSpPr>
        <p:spPr>
          <a:xfrm>
            <a:off x="658229" y="3489867"/>
            <a:ext cx="10515600" cy="1500187"/>
          </a:xfrm>
          <a:prstGeom prst="rect">
            <a:avLst/>
          </a:prstGeom>
        </p:spPr>
        <p:txBody>
          <a:bodyPr>
            <a:normAutofit/>
          </a:bodyPr>
          <a:lstStyle>
            <a:lvl1pPr marL="0" indent="0">
              <a:buNone/>
              <a:defRPr sz="28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itle 7">
            <a:extLst>
              <a:ext uri="{FF2B5EF4-FFF2-40B4-BE49-F238E27FC236}">
                <a16:creationId xmlns:a16="http://schemas.microsoft.com/office/drawing/2014/main" id="{B89D387D-7EF5-8146-95EC-400F8424CAC5}"/>
              </a:ext>
            </a:extLst>
          </p:cNvPr>
          <p:cNvSpPr>
            <a:spLocks noGrp="1"/>
          </p:cNvSpPr>
          <p:nvPr>
            <p:ph type="title" hasCustomPrompt="1"/>
          </p:nvPr>
        </p:nvSpPr>
        <p:spPr>
          <a:xfrm>
            <a:off x="649960" y="2205501"/>
            <a:ext cx="11044329" cy="1000687"/>
          </a:xfrm>
          <a:prstGeom prst="rect">
            <a:avLst/>
          </a:prstGeom>
        </p:spPr>
        <p:txBody>
          <a:bodyPr anchor="b">
            <a:normAutofit/>
          </a:bodyPr>
          <a:lstStyle>
            <a:lvl1pPr>
              <a:defRPr sz="6000">
                <a:solidFill>
                  <a:schemeClr val="bg1"/>
                </a:solidFill>
              </a:defRPr>
            </a:lvl1pPr>
          </a:lstStyle>
          <a:p>
            <a:r>
              <a:rPr lang="en-US"/>
              <a:t>Section Break</a:t>
            </a:r>
          </a:p>
        </p:txBody>
      </p:sp>
      <p:pic>
        <p:nvPicPr>
          <p:cNvPr id="15" name="Picture 14" descr="A picture containing text, clipart&#10;&#10;Description automatically generated">
            <a:extLst>
              <a:ext uri="{FF2B5EF4-FFF2-40B4-BE49-F238E27FC236}">
                <a16:creationId xmlns:a16="http://schemas.microsoft.com/office/drawing/2014/main" id="{0B91BD71-5E82-A645-A2C1-4F6546CF566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924081" y="164372"/>
            <a:ext cx="3634337" cy="807630"/>
          </a:xfrm>
          <a:prstGeom prst="rect">
            <a:avLst/>
          </a:prstGeom>
        </p:spPr>
      </p:pic>
    </p:spTree>
    <p:extLst>
      <p:ext uri="{BB962C8B-B14F-4D97-AF65-F5344CB8AC3E}">
        <p14:creationId xmlns:p14="http://schemas.microsoft.com/office/powerpoint/2010/main" val="146168247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499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Content Placeholder 4" descr="A close-up of a road&#10;&#10;Description automatically generated with low confidence">
            <a:extLst>
              <a:ext uri="{FF2B5EF4-FFF2-40B4-BE49-F238E27FC236}">
                <a16:creationId xmlns:a16="http://schemas.microsoft.com/office/drawing/2014/main" id="{0D09AA14-C02B-4D4D-B108-6053B3E8BD4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8309"/>
            <a:ext cx="12192000" cy="6858000"/>
          </a:xfrm>
          <a:prstGeom prst="rect">
            <a:avLst/>
          </a:prstGeom>
        </p:spPr>
      </p:pic>
      <p:sp>
        <p:nvSpPr>
          <p:cNvPr id="3" name="Rectangle 2">
            <a:extLst>
              <a:ext uri="{FF2B5EF4-FFF2-40B4-BE49-F238E27FC236}">
                <a16:creationId xmlns:a16="http://schemas.microsoft.com/office/drawing/2014/main" id="{388EF1A5-6662-764B-BB14-55AB53F14095}"/>
              </a:ext>
            </a:extLst>
          </p:cNvPr>
          <p:cNvSpPr/>
          <p:nvPr userDrawn="1"/>
        </p:nvSpPr>
        <p:spPr>
          <a:xfrm>
            <a:off x="0" y="0"/>
            <a:ext cx="12192000" cy="6858000"/>
          </a:xfrm>
          <a:prstGeom prst="rect">
            <a:avLst/>
          </a:prstGeom>
          <a:gradFill>
            <a:gsLst>
              <a:gs pos="99000">
                <a:srgbClr val="002060"/>
              </a:gs>
              <a:gs pos="0">
                <a:srgbClr val="094971">
                  <a:alpha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ext Placeholder 2">
            <a:extLst>
              <a:ext uri="{FF2B5EF4-FFF2-40B4-BE49-F238E27FC236}">
                <a16:creationId xmlns:a16="http://schemas.microsoft.com/office/drawing/2014/main" id="{23284242-5FD1-164C-966F-6A869141B2A7}"/>
              </a:ext>
            </a:extLst>
          </p:cNvPr>
          <p:cNvSpPr>
            <a:spLocks noGrp="1"/>
          </p:cNvSpPr>
          <p:nvPr>
            <p:ph type="body" idx="1"/>
          </p:nvPr>
        </p:nvSpPr>
        <p:spPr>
          <a:xfrm>
            <a:off x="674271" y="1979441"/>
            <a:ext cx="10515600" cy="1500187"/>
          </a:xfrm>
          <a:prstGeom prst="rect">
            <a:avLst/>
          </a:prstGeom>
        </p:spPr>
        <p:txBody>
          <a:bodyPr>
            <a:normAutofit/>
          </a:bodyPr>
          <a:lstStyle>
            <a:lvl1pPr marL="0" indent="0">
              <a:buNone/>
              <a:defRPr sz="28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text, clipart&#10;&#10;Description automatically generated">
            <a:extLst>
              <a:ext uri="{FF2B5EF4-FFF2-40B4-BE49-F238E27FC236}">
                <a16:creationId xmlns:a16="http://schemas.microsoft.com/office/drawing/2014/main" id="{0442E066-4318-8A4F-9C0F-5F381A8A57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09346" y="5459069"/>
            <a:ext cx="6251467" cy="1389214"/>
          </a:xfrm>
          <a:prstGeom prst="rect">
            <a:avLst/>
          </a:prstGeom>
        </p:spPr>
      </p:pic>
    </p:spTree>
    <p:extLst>
      <p:ext uri="{BB962C8B-B14F-4D97-AF65-F5344CB8AC3E}">
        <p14:creationId xmlns:p14="http://schemas.microsoft.com/office/powerpoint/2010/main" val="33161792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31D17DE1-9FCD-184D-9EE7-BFDBC7731F0F}"/>
              </a:ext>
            </a:extLst>
          </p:cNvPr>
          <p:cNvSpPr>
            <a:spLocks noGrp="1"/>
          </p:cNvSpPr>
          <p:nvPr>
            <p:ph idx="1"/>
          </p:nvPr>
        </p:nvSpPr>
        <p:spPr>
          <a:xfrm>
            <a:off x="309472" y="1322171"/>
            <a:ext cx="11631184" cy="47806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6120423-1C77-A343-916C-4768D6E713BD}"/>
              </a:ext>
            </a:extLst>
          </p:cNvPr>
          <p:cNvSpPr>
            <a:spLocks noGrp="1"/>
          </p:cNvSpPr>
          <p:nvPr>
            <p:ph type="title"/>
          </p:nvPr>
        </p:nvSpPr>
        <p:spPr>
          <a:xfrm>
            <a:off x="0" y="0"/>
            <a:ext cx="12191999" cy="1193800"/>
          </a:xfrm>
          <a:prstGeom prst="rect">
            <a:avLst/>
          </a:prstGeom>
        </p:spPr>
        <p:txBody>
          <a:bodyPr lIns="457200">
            <a:noAutofit/>
          </a:bodyPr>
          <a:lstStyle>
            <a:lvl1pPr>
              <a:defRPr sz="3600" b="1" spc="-50" baseline="0">
                <a:solidFill>
                  <a:schemeClr val="bg1"/>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3724E183-9DBD-714F-9A23-FDF8DF1D4212}"/>
              </a:ext>
            </a:extLst>
          </p:cNvPr>
          <p:cNvSpPr>
            <a:spLocks noGrp="1"/>
          </p:cNvSpPr>
          <p:nvPr>
            <p:ph type="sldNum" sz="quarter" idx="12"/>
          </p:nvPr>
        </p:nvSpPr>
        <p:spPr>
          <a:xfrm>
            <a:off x="11459308" y="6343650"/>
            <a:ext cx="557548" cy="365125"/>
          </a:xfrm>
          <a:prstGeom prst="rect">
            <a:avLst/>
          </a:prstGeom>
        </p:spPr>
        <p:txBody>
          <a:bodyPr anchor="ctr"/>
          <a:lstStyle>
            <a:lvl1pPr algn="r">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11" name="Picture 10">
            <a:extLst>
              <a:ext uri="{FF2B5EF4-FFF2-40B4-BE49-F238E27FC236}">
                <a16:creationId xmlns:a16="http://schemas.microsoft.com/office/drawing/2014/main" id="{B87CA218-7EDD-1646-8ED8-432B65D47142}"/>
              </a:ext>
            </a:extLst>
          </p:cNvPr>
          <p:cNvPicPr>
            <a:picLocks noChangeAspect="1"/>
          </p:cNvPicPr>
          <p:nvPr userDrawn="1"/>
        </p:nvPicPr>
        <p:blipFill>
          <a:blip r:embed="rId2"/>
          <a:srcRect/>
          <a:stretch/>
        </p:blipFill>
        <p:spPr>
          <a:xfrm>
            <a:off x="10039838" y="6440612"/>
            <a:ext cx="1406770" cy="224692"/>
          </a:xfrm>
          <a:prstGeom prst="rect">
            <a:avLst/>
          </a:prstGeom>
        </p:spPr>
      </p:pic>
    </p:spTree>
    <p:extLst>
      <p:ext uri="{BB962C8B-B14F-4D97-AF65-F5344CB8AC3E}">
        <p14:creationId xmlns:p14="http://schemas.microsoft.com/office/powerpoint/2010/main" val="41268181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F94B6-B196-5246-8DDF-0602BEFB006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73800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Alt.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2E74B3-5422-384E-B2AF-91036582E02E}"/>
              </a:ext>
            </a:extLst>
          </p:cNvPr>
          <p:cNvSpPr/>
          <p:nvPr userDrawn="1"/>
        </p:nvSpPr>
        <p:spPr>
          <a:xfrm>
            <a:off x="0" y="-8466"/>
            <a:ext cx="3352800" cy="6884894"/>
          </a:xfrm>
          <a:prstGeom prst="rect">
            <a:avLst/>
          </a:prstGeom>
          <a:gradFill flip="none" rotWithShape="1">
            <a:gsLst>
              <a:gs pos="16000">
                <a:schemeClr val="tx2"/>
              </a:gs>
              <a:gs pos="100000">
                <a:schemeClr val="accent1"/>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90000"/>
                </a:schemeClr>
              </a:solidFill>
            </a:endParaRPr>
          </a:p>
        </p:txBody>
      </p:sp>
      <p:sp>
        <p:nvSpPr>
          <p:cNvPr id="7" name="Title 1">
            <a:extLst>
              <a:ext uri="{FF2B5EF4-FFF2-40B4-BE49-F238E27FC236}">
                <a16:creationId xmlns:a16="http://schemas.microsoft.com/office/drawing/2014/main" id="{D4E755E1-26E1-8D4A-99E3-9DAE92DB0E9D}"/>
              </a:ext>
            </a:extLst>
          </p:cNvPr>
          <p:cNvSpPr>
            <a:spLocks noGrp="1"/>
          </p:cNvSpPr>
          <p:nvPr>
            <p:ph type="title" hasCustomPrompt="1"/>
          </p:nvPr>
        </p:nvSpPr>
        <p:spPr>
          <a:xfrm>
            <a:off x="163342" y="326626"/>
            <a:ext cx="2991929" cy="2395008"/>
          </a:xfrm>
          <a:prstGeom prst="rect">
            <a:avLst/>
          </a:prstGeom>
        </p:spPr>
        <p:txBody>
          <a:bodyPr anchor="t">
            <a:noAutofit/>
          </a:bodyPr>
          <a:lstStyle>
            <a:lvl1pPr>
              <a:defRPr sz="3200" b="1" spc="-100" baseline="0">
                <a:solidFill>
                  <a:schemeClr val="bg1"/>
                </a:solidFill>
              </a:defRPr>
            </a:lvl1pPr>
          </a:lstStyle>
          <a:p>
            <a:r>
              <a:rPr lang="en-US"/>
              <a:t>Alternate Layout Title</a:t>
            </a:r>
            <a:br>
              <a:rPr lang="en-US"/>
            </a:br>
            <a:endParaRPr lang="en-US"/>
          </a:p>
        </p:txBody>
      </p:sp>
      <p:sp>
        <p:nvSpPr>
          <p:cNvPr id="13" name="Text Placeholder 14">
            <a:extLst>
              <a:ext uri="{FF2B5EF4-FFF2-40B4-BE49-F238E27FC236}">
                <a16:creationId xmlns:a16="http://schemas.microsoft.com/office/drawing/2014/main" id="{C4E873DD-2E5A-BB10-91FA-AF134EBA4A3C}"/>
              </a:ext>
            </a:extLst>
          </p:cNvPr>
          <p:cNvSpPr>
            <a:spLocks noGrp="1"/>
          </p:cNvSpPr>
          <p:nvPr>
            <p:ph type="body" sz="quarter" idx="14" hasCustomPrompt="1"/>
          </p:nvPr>
        </p:nvSpPr>
        <p:spPr>
          <a:xfrm>
            <a:off x="186268" y="3166679"/>
            <a:ext cx="3024188" cy="2919413"/>
          </a:xfrm>
          <a:prstGeom prst="rect">
            <a:avLst/>
          </a:prstGeom>
        </p:spPr>
        <p:txBody>
          <a:bodyPr>
            <a:normAutofit/>
          </a:bodyPr>
          <a:lstStyle>
            <a:lvl1pPr marL="0" indent="0">
              <a:buNone/>
              <a:defRPr sz="2000">
                <a:solidFill>
                  <a:schemeClr val="bg1"/>
                </a:solidFill>
              </a:defRPr>
            </a:lvl1pPr>
          </a:lstStyle>
          <a:p>
            <a:pPr lvl="0"/>
            <a:r>
              <a:rPr lang="en-US"/>
              <a:t>Additional Info</a:t>
            </a:r>
          </a:p>
        </p:txBody>
      </p:sp>
    </p:spTree>
    <p:extLst>
      <p:ext uri="{BB962C8B-B14F-4D97-AF65-F5344CB8AC3E}">
        <p14:creationId xmlns:p14="http://schemas.microsoft.com/office/powerpoint/2010/main" val="1316115283"/>
      </p:ext>
    </p:extLst>
  </p:cSld>
  <p:clrMapOvr>
    <a:masterClrMapping/>
  </p:clrMapOvr>
  <p:extLst>
    <p:ext uri="{DCECCB84-F9BA-43D5-87BE-67443E8EF086}">
      <p15:sldGuideLst xmlns:p15="http://schemas.microsoft.com/office/powerpoint/2012/main">
        <p15:guide id="2" pos="4896">
          <p15:clr>
            <a:srgbClr val="FBAE40"/>
          </p15:clr>
        </p15:guide>
        <p15:guide id="4" pos="168">
          <p15:clr>
            <a:srgbClr val="FBAE40"/>
          </p15:clr>
        </p15:guide>
        <p15:guide id="5" orient="horz" pos="456">
          <p15:clr>
            <a:srgbClr val="FBAE40"/>
          </p15:clr>
        </p15:guide>
        <p15:guide id="6" pos="7416">
          <p15:clr>
            <a:srgbClr val="FBAE40"/>
          </p15:clr>
        </p15:guide>
        <p15:guide id="7" orient="horz" pos="393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ullet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61FAD5-D644-A080-912C-7AC4AE208887}"/>
              </a:ext>
            </a:extLst>
          </p:cNvPr>
          <p:cNvSpPr/>
          <p:nvPr userDrawn="1"/>
        </p:nvSpPr>
        <p:spPr>
          <a:xfrm>
            <a:off x="0" y="-1"/>
            <a:ext cx="12192000" cy="1188720"/>
          </a:xfrm>
          <a:prstGeom prst="rect">
            <a:avLst/>
          </a:prstGeom>
          <a:gradFill>
            <a:gsLst>
              <a:gs pos="5000">
                <a:schemeClr val="tx2"/>
              </a:gs>
              <a:gs pos="100000">
                <a:srgbClr val="00B2B1"/>
              </a:gs>
            </a:gsLst>
            <a:lin ang="0" scaled="0"/>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31D17DE1-9FCD-184D-9EE7-BFDBC7731F0F}"/>
              </a:ext>
            </a:extLst>
          </p:cNvPr>
          <p:cNvSpPr>
            <a:spLocks noGrp="1"/>
          </p:cNvSpPr>
          <p:nvPr>
            <p:ph idx="1"/>
          </p:nvPr>
        </p:nvSpPr>
        <p:spPr>
          <a:xfrm>
            <a:off x="386581" y="1539502"/>
            <a:ext cx="9980821" cy="4708898"/>
          </a:xfrm>
          <a:prstGeom prst="rect">
            <a:avLst/>
          </a:prstGeom>
        </p:spPr>
        <p:txBody>
          <a:bodyPr lIns="0"/>
          <a:lstStyle>
            <a:lvl1pPr marL="231775" indent="-231775">
              <a:spcBef>
                <a:spcPts val="1200"/>
              </a:spcBef>
              <a:spcAft>
                <a:spcPts val="300"/>
              </a:spcAft>
              <a:buClr>
                <a:schemeClr val="tx2"/>
              </a:buClr>
              <a:tabLst/>
              <a:defRPr lang="en-US" sz="2600" kern="1200" dirty="0">
                <a:solidFill>
                  <a:schemeClr val="tx1">
                    <a:lumMod val="75000"/>
                    <a:lumOff val="25000"/>
                  </a:schemeClr>
                </a:solidFill>
                <a:latin typeface="+mn-lt"/>
                <a:ea typeface="+mn-ea"/>
                <a:cs typeface="+mn-cs"/>
              </a:defRPr>
            </a:lvl1pPr>
            <a:lvl2pPr marL="574675" indent="-298450">
              <a:spcBef>
                <a:spcPts val="0"/>
              </a:spcBef>
              <a:spcAft>
                <a:spcPts val="600"/>
              </a:spcAft>
              <a:buClr>
                <a:schemeClr val="tx1">
                  <a:lumMod val="65000"/>
                  <a:lumOff val="35000"/>
                </a:schemeClr>
              </a:buClr>
              <a:buFont typeface="System Font Regular"/>
              <a:buChar char="–"/>
              <a:tabLst/>
              <a:defRPr lang="en-US" sz="2400" kern="1200" dirty="0">
                <a:solidFill>
                  <a:schemeClr val="tx1">
                    <a:lumMod val="65000"/>
                    <a:lumOff val="35000"/>
                  </a:schemeClr>
                </a:solidFill>
                <a:latin typeface="+mn-lt"/>
                <a:ea typeface="+mn-ea"/>
                <a:cs typeface="+mn-cs"/>
              </a:defRPr>
            </a:lvl2pPr>
            <a:lvl3pPr marL="803275" indent="-233363">
              <a:spcBef>
                <a:spcPts val="0"/>
              </a:spcBef>
              <a:spcAft>
                <a:spcPts val="600"/>
              </a:spcAft>
              <a:buClr>
                <a:schemeClr val="accent1"/>
              </a:buClr>
              <a:tabLst/>
              <a:defRPr lang="en-US" sz="2200" kern="1200" dirty="0">
                <a:solidFill>
                  <a:schemeClr val="tx1">
                    <a:lumMod val="50000"/>
                    <a:lumOff val="50000"/>
                  </a:schemeClr>
                </a:solidFill>
                <a:latin typeface="+mn-lt"/>
                <a:ea typeface="+mn-ea"/>
                <a:cs typeface="+mn-cs"/>
              </a:defRPr>
            </a:lvl3pPr>
            <a:lvl4pPr marL="1089025" indent="-225425">
              <a:buClr>
                <a:schemeClr val="tx1">
                  <a:lumMod val="65000"/>
                  <a:lumOff val="35000"/>
                </a:schemeClr>
              </a:buClr>
              <a:buFont typeface="System Font Regular"/>
              <a:buChar char="–"/>
              <a:tabLst/>
              <a:defRPr>
                <a:solidFill>
                  <a:schemeClr val="tx1">
                    <a:lumMod val="65000"/>
                    <a:lumOff val="35000"/>
                  </a:schemeClr>
                </a:solidFill>
              </a:defRPr>
            </a:lvl4pPr>
          </a:lstStyle>
          <a:p>
            <a:pPr marL="231775" lvl="0" indent="-231775" algn="l" defTabSz="914400" rtl="0" eaLnBrk="1" latinLnBrk="0" hangingPunct="1">
              <a:lnSpc>
                <a:spcPct val="90000"/>
              </a:lnSpc>
              <a:spcBef>
                <a:spcPts val="1200"/>
              </a:spcBef>
              <a:spcAft>
                <a:spcPts val="600"/>
              </a:spcAft>
              <a:buClr>
                <a:schemeClr val="bg2"/>
              </a:buClr>
              <a:buFont typeface="Arial" panose="020B0604020202020204" pitchFamily="34" charset="0"/>
              <a:buChar char="•"/>
              <a:tabLst/>
            </a:pPr>
            <a:r>
              <a:rPr lang="en-US"/>
              <a:t>Click to edit Master text styles</a:t>
            </a:r>
          </a:p>
          <a:p>
            <a:pPr marL="231775" lvl="1" indent="-231775" algn="l" defTabSz="914400" rtl="0" eaLnBrk="1" latinLnBrk="0" hangingPunct="1">
              <a:lnSpc>
                <a:spcPct val="90000"/>
              </a:lnSpc>
              <a:spcBef>
                <a:spcPts val="1200"/>
              </a:spcBef>
              <a:spcAft>
                <a:spcPts val="600"/>
              </a:spcAft>
              <a:buClr>
                <a:schemeClr val="bg2"/>
              </a:buClr>
              <a:buFont typeface="Arial" panose="020B0604020202020204" pitchFamily="34" charset="0"/>
              <a:buChar char="•"/>
              <a:tabLst/>
            </a:pPr>
            <a:r>
              <a:rPr lang="en-US"/>
              <a:t>Second level</a:t>
            </a:r>
          </a:p>
          <a:p>
            <a:pPr marL="231775" lvl="2" indent="-231775" algn="l" defTabSz="914400" rtl="0" eaLnBrk="1" latinLnBrk="0" hangingPunct="1">
              <a:lnSpc>
                <a:spcPct val="90000"/>
              </a:lnSpc>
              <a:spcBef>
                <a:spcPts val="1200"/>
              </a:spcBef>
              <a:spcAft>
                <a:spcPts val="600"/>
              </a:spcAft>
              <a:buClr>
                <a:schemeClr val="bg2"/>
              </a:buClr>
              <a:buFont typeface="Arial" panose="020B0604020202020204" pitchFamily="34" charset="0"/>
              <a:buChar char="•"/>
              <a:tabLst/>
            </a:pPr>
            <a:r>
              <a:rPr lang="en-US"/>
              <a:t>Third level</a:t>
            </a:r>
          </a:p>
        </p:txBody>
      </p:sp>
      <p:sp>
        <p:nvSpPr>
          <p:cNvPr id="8" name="Title 1">
            <a:extLst>
              <a:ext uri="{FF2B5EF4-FFF2-40B4-BE49-F238E27FC236}">
                <a16:creationId xmlns:a16="http://schemas.microsoft.com/office/drawing/2014/main" id="{16120423-1C77-A343-916C-4768D6E713BD}"/>
              </a:ext>
            </a:extLst>
          </p:cNvPr>
          <p:cNvSpPr>
            <a:spLocks noGrp="1"/>
          </p:cNvSpPr>
          <p:nvPr>
            <p:ph type="title" hasCustomPrompt="1"/>
          </p:nvPr>
        </p:nvSpPr>
        <p:spPr>
          <a:xfrm>
            <a:off x="367331" y="0"/>
            <a:ext cx="11329369" cy="1188719"/>
          </a:xfrm>
          <a:prstGeom prst="rect">
            <a:avLst/>
          </a:prstGeom>
        </p:spPr>
        <p:txBody>
          <a:bodyPr lIns="0" rIns="0">
            <a:noAutofit/>
          </a:bodyPr>
          <a:lstStyle>
            <a:lvl1pPr>
              <a:defRPr sz="3600" b="1" spc="-50" baseline="0">
                <a:solidFill>
                  <a:schemeClr val="bg1"/>
                </a:solidFill>
              </a:defRPr>
            </a:lvl1pPr>
          </a:lstStyle>
          <a:p>
            <a:r>
              <a:rPr lang="en-US"/>
              <a:t>Bulleted Slides</a:t>
            </a:r>
          </a:p>
        </p:txBody>
      </p:sp>
      <p:sp>
        <p:nvSpPr>
          <p:cNvPr id="9" name="Slide Number Placeholder 5">
            <a:extLst>
              <a:ext uri="{FF2B5EF4-FFF2-40B4-BE49-F238E27FC236}">
                <a16:creationId xmlns:a16="http://schemas.microsoft.com/office/drawing/2014/main" id="{66653CD8-5B55-0507-43D1-7597A02356B3}"/>
              </a:ext>
            </a:extLst>
          </p:cNvPr>
          <p:cNvSpPr>
            <a:spLocks noGrp="1"/>
          </p:cNvSpPr>
          <p:nvPr>
            <p:ph type="sldNum" sz="quarter" idx="12"/>
          </p:nvPr>
        </p:nvSpPr>
        <p:spPr>
          <a:xfrm>
            <a:off x="11521603" y="6353098"/>
            <a:ext cx="563901" cy="365125"/>
          </a:xfrm>
          <a:prstGeom prst="rect">
            <a:avLst/>
          </a:prstGeom>
        </p:spPr>
        <p:txBody>
          <a:bodyPr anchor="ctr"/>
          <a:lstStyle>
            <a:lvl1pPr algn="l">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2" name="Picture 1" descr="A picture containing text, clipart&#10;&#10;Description automatically generated">
            <a:extLst>
              <a:ext uri="{FF2B5EF4-FFF2-40B4-BE49-F238E27FC236}">
                <a16:creationId xmlns:a16="http://schemas.microsoft.com/office/drawing/2014/main" id="{2D2FE1B7-CA4D-C047-D174-9857697A35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0041" y="6381724"/>
            <a:ext cx="2070763" cy="336499"/>
          </a:xfrm>
          <a:prstGeom prst="rect">
            <a:avLst/>
          </a:prstGeom>
        </p:spPr>
      </p:pic>
    </p:spTree>
    <p:extLst>
      <p:ext uri="{BB962C8B-B14F-4D97-AF65-F5344CB8AC3E}">
        <p14:creationId xmlns:p14="http://schemas.microsoft.com/office/powerpoint/2010/main" val="3570689211"/>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guide id="3" orient="horz" pos="456">
          <p15:clr>
            <a:srgbClr val="FBAE40"/>
          </p15:clr>
        </p15:guide>
        <p15:guide id="4" orient="horz" pos="1176">
          <p15:clr>
            <a:srgbClr val="FBAE40"/>
          </p15:clr>
        </p15:guide>
        <p15:guide id="5" pos="408">
          <p15:clr>
            <a:srgbClr val="FBAE40"/>
          </p15:clr>
        </p15:guide>
        <p15:guide id="6" pos="600">
          <p15:clr>
            <a:srgbClr val="FBAE40"/>
          </p15:clr>
        </p15:guide>
        <p15:guide id="7" orient="horz" pos="360">
          <p15:clr>
            <a:srgbClr val="FBAE40"/>
          </p15:clr>
        </p15:guide>
        <p15:guide id="8" orient="horz" pos="576">
          <p15:clr>
            <a:srgbClr val="FBAE40"/>
          </p15:clr>
        </p15:guide>
        <p15:guide id="9" orient="horz" pos="3936">
          <p15:clr>
            <a:srgbClr val="FBAE40"/>
          </p15:clr>
        </p15:guide>
        <p15:guide id="10" pos="736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over/title slide">
    <p:spTree>
      <p:nvGrpSpPr>
        <p:cNvPr id="1" name=""/>
        <p:cNvGrpSpPr/>
        <p:nvPr/>
      </p:nvGrpSpPr>
      <p:grpSpPr>
        <a:xfrm>
          <a:off x="0" y="0"/>
          <a:ext cx="0" cy="0"/>
          <a:chOff x="0" y="0"/>
          <a:chExt cx="0" cy="0"/>
        </a:xfrm>
      </p:grpSpPr>
      <p:pic>
        <p:nvPicPr>
          <p:cNvPr id="14" name="Content Placeholder 4" descr="A close-up of a road&#10;&#10;Description automatically generated with low confidence">
            <a:extLst>
              <a:ext uri="{FF2B5EF4-FFF2-40B4-BE49-F238E27FC236}">
                <a16:creationId xmlns:a16="http://schemas.microsoft.com/office/drawing/2014/main" id="{050699A7-B427-6F42-80B0-4D54A4A7BAE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35347E5-F316-EA4F-9A08-11B7C55B0213}"/>
              </a:ext>
            </a:extLst>
          </p:cNvPr>
          <p:cNvSpPr/>
          <p:nvPr userDrawn="1"/>
        </p:nvSpPr>
        <p:spPr>
          <a:xfrm rot="10800000">
            <a:off x="2" y="-3"/>
            <a:ext cx="12191998" cy="6857999"/>
          </a:xfrm>
          <a:prstGeom prst="rect">
            <a:avLst/>
          </a:prstGeom>
          <a:gradFill>
            <a:gsLst>
              <a:gs pos="99000">
                <a:srgbClr val="002060"/>
              </a:gs>
              <a:gs pos="0">
                <a:schemeClr val="accent4">
                  <a:lumMod val="75000"/>
                  <a:alpha val="79042"/>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4CA21C86-17E6-1E4C-B8FD-18200253BC4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5267"/>
          <a:stretch/>
        </p:blipFill>
        <p:spPr>
          <a:xfrm>
            <a:off x="-1" y="703933"/>
            <a:ext cx="5949765" cy="1395689"/>
          </a:xfrm>
          <a:prstGeom prst="rect">
            <a:avLst/>
          </a:prstGeom>
        </p:spPr>
      </p:pic>
      <p:sp>
        <p:nvSpPr>
          <p:cNvPr id="8" name="Title 7">
            <a:extLst>
              <a:ext uri="{FF2B5EF4-FFF2-40B4-BE49-F238E27FC236}">
                <a16:creationId xmlns:a16="http://schemas.microsoft.com/office/drawing/2014/main" id="{78DE8D5C-4A64-1F47-815C-052EA963C76D}"/>
              </a:ext>
            </a:extLst>
          </p:cNvPr>
          <p:cNvSpPr>
            <a:spLocks noGrp="1"/>
          </p:cNvSpPr>
          <p:nvPr>
            <p:ph type="title" hasCustomPrompt="1"/>
          </p:nvPr>
        </p:nvSpPr>
        <p:spPr>
          <a:xfrm>
            <a:off x="754443" y="2832430"/>
            <a:ext cx="10027920" cy="1229413"/>
          </a:xfrm>
          <a:prstGeom prst="rect">
            <a:avLst/>
          </a:prstGeom>
        </p:spPr>
        <p:txBody>
          <a:bodyPr lIns="0" anchor="t" anchorCtr="0">
            <a:noAutofit/>
          </a:bodyPr>
          <a:lstStyle>
            <a:lvl1pPr>
              <a:defRPr sz="4000">
                <a:solidFill>
                  <a:schemeClr val="bg1"/>
                </a:solidFill>
              </a:defRPr>
            </a:lvl1pPr>
          </a:lstStyle>
          <a:p>
            <a:r>
              <a:rPr lang="en-US"/>
              <a:t>Cover Slide – Presentation Title Here</a:t>
            </a:r>
          </a:p>
        </p:txBody>
      </p:sp>
      <p:sp>
        <p:nvSpPr>
          <p:cNvPr id="13" name="Text Placeholder 2">
            <a:extLst>
              <a:ext uri="{FF2B5EF4-FFF2-40B4-BE49-F238E27FC236}">
                <a16:creationId xmlns:a16="http://schemas.microsoft.com/office/drawing/2014/main" id="{D44AB61A-FEA1-F84F-840C-C02668010E7E}"/>
              </a:ext>
            </a:extLst>
          </p:cNvPr>
          <p:cNvSpPr>
            <a:spLocks noGrp="1"/>
          </p:cNvSpPr>
          <p:nvPr>
            <p:ph type="body" idx="1" hasCustomPrompt="1"/>
          </p:nvPr>
        </p:nvSpPr>
        <p:spPr>
          <a:xfrm>
            <a:off x="754443" y="3498248"/>
            <a:ext cx="9718806" cy="938205"/>
          </a:xfrm>
          <a:prstGeom prst="rect">
            <a:avLst/>
          </a:prstGeom>
        </p:spPr>
        <p:txBody>
          <a:bodyPr lIns="0" rIns="0">
            <a:no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4" name="Text Placeholder 3">
            <a:extLst>
              <a:ext uri="{FF2B5EF4-FFF2-40B4-BE49-F238E27FC236}">
                <a16:creationId xmlns:a16="http://schemas.microsoft.com/office/drawing/2014/main" id="{45C6EDE8-8563-F0F2-AE63-BD52D0394B90}"/>
              </a:ext>
            </a:extLst>
          </p:cNvPr>
          <p:cNvSpPr>
            <a:spLocks noGrp="1"/>
          </p:cNvSpPr>
          <p:nvPr>
            <p:ph type="body" sz="quarter" idx="10" hasCustomPrompt="1"/>
          </p:nvPr>
        </p:nvSpPr>
        <p:spPr>
          <a:xfrm>
            <a:off x="7242597" y="5382792"/>
            <a:ext cx="4406900" cy="1229413"/>
          </a:xfrm>
          <a:prstGeom prst="rect">
            <a:avLst/>
          </a:prstGeom>
        </p:spPr>
        <p:txBody>
          <a:bodyPr anchor="b"/>
          <a:lstStyle>
            <a:lvl1pPr marL="0" marR="0" indent="0" algn="r" defTabSz="914400" rtl="0" eaLnBrk="1" fontAlgn="auto" latinLnBrk="0" hangingPunct="1">
              <a:lnSpc>
                <a:spcPct val="90000"/>
              </a:lnSpc>
              <a:spcBef>
                <a:spcPts val="0"/>
              </a:spcBef>
              <a:spcAft>
                <a:spcPts val="300"/>
              </a:spcAft>
              <a:buClrTx/>
              <a:buSzTx/>
              <a:buFont typeface="Arial" panose="020B0604020202020204" pitchFamily="34" charset="0"/>
              <a:buNone/>
              <a:tabLst/>
              <a:defRPr lang="en-US" sz="1800" kern="1200" dirty="0">
                <a:solidFill>
                  <a:schemeClr val="bg1"/>
                </a:solidFill>
                <a:latin typeface="+mn-lt"/>
                <a:ea typeface="+mn-ea"/>
                <a:cs typeface="+mn-cs"/>
              </a:defRPr>
            </a:lvl1pPr>
            <a:lvl2pPr marL="457200" indent="0" algn="r">
              <a:buNone/>
              <a:defRPr sz="1800">
                <a:solidFill>
                  <a:schemeClr val="bg1"/>
                </a:solidFill>
              </a:defRPr>
            </a:lvl2pPr>
            <a:lvl3pPr marL="914400" indent="0" algn="r">
              <a:buNone/>
              <a:defRPr sz="1800">
                <a:solidFill>
                  <a:schemeClr val="bg1"/>
                </a:solidFill>
              </a:defRPr>
            </a:lvl3pPr>
            <a:lvl4pPr marL="1371600" indent="0" algn="r">
              <a:buNone/>
              <a:defRPr sz="1800">
                <a:solidFill>
                  <a:schemeClr val="bg1"/>
                </a:solidFill>
              </a:defRPr>
            </a:lvl4pPr>
            <a:lvl5pPr marL="1828800" indent="0" algn="r">
              <a:buNone/>
              <a:defRPr sz="1800">
                <a:solidFill>
                  <a:schemeClr val="bg1"/>
                </a:solidFill>
              </a:defRPr>
            </a:lvl5pPr>
          </a:lstStyle>
          <a:p>
            <a:pPr algn="r"/>
            <a:r>
              <a:rPr lang="en-US">
                <a:solidFill>
                  <a:schemeClr val="bg1"/>
                </a:solidFill>
              </a:rPr>
              <a:t>Committee Name | Item Number</a:t>
            </a:r>
          </a:p>
          <a:p>
            <a:pPr algn="r"/>
            <a:r>
              <a:rPr lang="en-US">
                <a:solidFill>
                  <a:schemeClr val="bg1"/>
                </a:solidFill>
              </a:rPr>
              <a:t>Presenter's Name and Title (if applicable)</a:t>
            </a:r>
            <a:endParaRPr lang="en-US" sz="1800">
              <a:solidFill>
                <a:schemeClr val="bg1"/>
              </a:solidFill>
            </a:endParaRPr>
          </a:p>
          <a:p>
            <a:pPr marL="0" indent="0" algn="r">
              <a:buNone/>
            </a:pPr>
            <a:r>
              <a:rPr lang="en-US">
                <a:solidFill>
                  <a:schemeClr val="bg1"/>
                </a:solidFill>
              </a:rPr>
              <a:t>Date of presentation (e.g., April 12, 2023)</a:t>
            </a:r>
          </a:p>
        </p:txBody>
      </p:sp>
    </p:spTree>
    <p:extLst>
      <p:ext uri="{BB962C8B-B14F-4D97-AF65-F5344CB8AC3E}">
        <p14:creationId xmlns:p14="http://schemas.microsoft.com/office/powerpoint/2010/main" val="114410928"/>
      </p:ext>
    </p:extLst>
  </p:cSld>
  <p:clrMapOvr>
    <a:masterClrMapping/>
  </p:clrMapOvr>
  <p:extLst>
    <p:ext uri="{DCECCB84-F9BA-43D5-87BE-67443E8EF086}">
      <p15:sldGuideLst xmlns:p15="http://schemas.microsoft.com/office/powerpoint/2012/main">
        <p15:guide id="2" pos="480">
          <p15:clr>
            <a:srgbClr val="FBAE40"/>
          </p15:clr>
        </p15:guide>
        <p15:guide id="3" orient="horz" pos="2088">
          <p15:clr>
            <a:srgbClr val="FBAE40"/>
          </p15:clr>
        </p15:guide>
        <p15:guide id="4" orient="horz" pos="2424">
          <p15:clr>
            <a:srgbClr val="FBAE40"/>
          </p15:clr>
        </p15:guide>
        <p15:guide id="5" orient="horz" pos="1056">
          <p15:clr>
            <a:srgbClr val="FBAE40"/>
          </p15:clr>
        </p15:guide>
        <p15:guide id="6" orient="horz" pos="4104">
          <p15:clr>
            <a:srgbClr val="FBAE40"/>
          </p15:clr>
        </p15:guide>
        <p15:guide id="7" pos="727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7" name="Content Placeholder 4" descr="A close-up of a road&#10;&#10;Description automatically generated with low confidence">
            <a:extLst>
              <a:ext uri="{FF2B5EF4-FFF2-40B4-BE49-F238E27FC236}">
                <a16:creationId xmlns:a16="http://schemas.microsoft.com/office/drawing/2014/main" id="{0D09AA14-C02B-4D4D-B108-6053B3E8BD4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8309"/>
            <a:ext cx="12192000" cy="6858000"/>
          </a:xfrm>
          <a:prstGeom prst="rect">
            <a:avLst/>
          </a:prstGeom>
        </p:spPr>
      </p:pic>
      <p:sp>
        <p:nvSpPr>
          <p:cNvPr id="3" name="Rectangle 2">
            <a:extLst>
              <a:ext uri="{FF2B5EF4-FFF2-40B4-BE49-F238E27FC236}">
                <a16:creationId xmlns:a16="http://schemas.microsoft.com/office/drawing/2014/main" id="{388EF1A5-6662-764B-BB14-55AB53F14095}"/>
              </a:ext>
            </a:extLst>
          </p:cNvPr>
          <p:cNvSpPr/>
          <p:nvPr userDrawn="1"/>
        </p:nvSpPr>
        <p:spPr>
          <a:xfrm>
            <a:off x="0" y="0"/>
            <a:ext cx="12192000" cy="6858000"/>
          </a:xfrm>
          <a:prstGeom prst="rect">
            <a:avLst/>
          </a:prstGeom>
          <a:gradFill>
            <a:gsLst>
              <a:gs pos="99000">
                <a:srgbClr val="002060"/>
              </a:gs>
              <a:gs pos="0">
                <a:schemeClr val="accent4">
                  <a:lumMod val="75000"/>
                  <a:alpha val="6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6" name="Picture 5" descr="A picture containing text, clipart&#10;&#10;Description automatically generated">
            <a:extLst>
              <a:ext uri="{FF2B5EF4-FFF2-40B4-BE49-F238E27FC236}">
                <a16:creationId xmlns:a16="http://schemas.microsoft.com/office/drawing/2014/main" id="{0442E066-4318-8A4F-9C0F-5F381A8A573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4510" b="-12569"/>
          <a:stretch/>
        </p:blipFill>
        <p:spPr>
          <a:xfrm>
            <a:off x="6883666" y="5459069"/>
            <a:ext cx="5308333" cy="1390622"/>
          </a:xfrm>
          <a:prstGeom prst="rect">
            <a:avLst/>
          </a:prstGeom>
        </p:spPr>
      </p:pic>
      <p:sp>
        <p:nvSpPr>
          <p:cNvPr id="8" name="Slide Number Placeholder 5">
            <a:extLst>
              <a:ext uri="{FF2B5EF4-FFF2-40B4-BE49-F238E27FC236}">
                <a16:creationId xmlns:a16="http://schemas.microsoft.com/office/drawing/2014/main" id="{BF53B0A5-33CA-2F46-A999-4A7095A30248}"/>
              </a:ext>
            </a:extLst>
          </p:cNvPr>
          <p:cNvSpPr>
            <a:spLocks noGrp="1"/>
          </p:cNvSpPr>
          <p:nvPr>
            <p:ph type="sldNum" sz="quarter" idx="12"/>
          </p:nvPr>
        </p:nvSpPr>
        <p:spPr>
          <a:xfrm>
            <a:off x="11510587" y="6353098"/>
            <a:ext cx="607968" cy="365125"/>
          </a:xfrm>
          <a:prstGeom prst="rect">
            <a:avLst/>
          </a:prstGeom>
        </p:spPr>
        <p:txBody>
          <a:bodyPr anchor="ctr"/>
          <a:lstStyle>
            <a:lvl1pPr algn="l">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Tree>
    <p:extLst>
      <p:ext uri="{BB962C8B-B14F-4D97-AF65-F5344CB8AC3E}">
        <p14:creationId xmlns:p14="http://schemas.microsoft.com/office/powerpoint/2010/main" val="342211200"/>
      </p:ext>
    </p:extLst>
  </p:cSld>
  <p:clrMapOvr>
    <a:masterClrMapping/>
  </p:clrMapOvr>
  <p:extLst mod="1">
    <p:ext uri="{DCECCB84-F9BA-43D5-87BE-67443E8EF086}">
      <p15:sldGuideLst xmlns:p15="http://schemas.microsoft.com/office/powerpoint/2012/main">
        <p15:guide id="1" pos="792">
          <p15:clr>
            <a:srgbClr val="FBAE40"/>
          </p15:clr>
        </p15:guide>
        <p15:guide id="3" orient="horz" pos="7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pic>
        <p:nvPicPr>
          <p:cNvPr id="8" name="Picture 7" descr="A picture containing tree, plant&#10;&#10;Description automatically generated">
            <a:extLst>
              <a:ext uri="{FF2B5EF4-FFF2-40B4-BE49-F238E27FC236}">
                <a16:creationId xmlns:a16="http://schemas.microsoft.com/office/drawing/2014/main" id="{B6A7B6C3-5D21-4041-B28F-4DC91E4A2752}"/>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69000"/>
                    </a14:imgEffect>
                  </a14:imgLayer>
                </a14:imgProps>
              </a:ex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Title 1"/>
          <p:cNvSpPr>
            <a:spLocks noGrp="1"/>
          </p:cNvSpPr>
          <p:nvPr>
            <p:ph type="title"/>
          </p:nvPr>
        </p:nvSpPr>
        <p:spPr>
          <a:xfrm>
            <a:off x="1047065" y="5320862"/>
            <a:ext cx="10474900" cy="821023"/>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11078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4" cstate="email">
            <a:extLst>
              <a:ext uri="{BEBA8EAE-BF5A-486C-A8C5-ECC9F3942E4B}">
                <a14:imgProps xmlns:a14="http://schemas.microsoft.com/office/drawing/2010/main">
                  <a14:imgLayer r:embed="rId5">
                    <a14:imgEffect>
                      <a14:brightnessContrast bright="90000"/>
                    </a14:imgEffect>
                  </a14:imgLayer>
                </a14:imgProps>
              </a:ex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Tree>
    <p:extLst>
      <p:ext uri="{BB962C8B-B14F-4D97-AF65-F5344CB8AC3E}">
        <p14:creationId xmlns:p14="http://schemas.microsoft.com/office/powerpoint/2010/main" val="597721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1055258" y="5288088"/>
            <a:ext cx="10474900" cy="821023"/>
          </a:xfrm>
        </p:spPr>
        <p:txBody>
          <a:bodyPr anchor="b"/>
          <a:lstStyle>
            <a:lvl1pPr>
              <a:defRPr sz="2333">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a:xfrm>
            <a:off x="911078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Tree>
    <p:extLst>
      <p:ext uri="{BB962C8B-B14F-4D97-AF65-F5344CB8AC3E}">
        <p14:creationId xmlns:p14="http://schemas.microsoft.com/office/powerpoint/2010/main" val="2618872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0D93AF-0A78-4050-9079-2E4F8B2F16D4}"/>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055258" y="5288088"/>
            <a:ext cx="10474900" cy="821023"/>
          </a:xfrm>
        </p:spPr>
        <p:txBody>
          <a:bodyPr anchor="b"/>
          <a:lstStyle>
            <a:lvl1pPr>
              <a:defRPr sz="2333">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a:xfrm>
            <a:off x="911078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Tree>
    <p:extLst>
      <p:ext uri="{BB962C8B-B14F-4D97-AF65-F5344CB8AC3E}">
        <p14:creationId xmlns:p14="http://schemas.microsoft.com/office/powerpoint/2010/main" val="71509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1047065" y="5320862"/>
            <a:ext cx="10474900" cy="82102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110779"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716695" y="838200"/>
            <a:ext cx="8805269" cy="401955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872437"/>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59412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imary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745AD4-05D5-7BFD-4A82-2A8A4670283B}"/>
              </a:ext>
            </a:extLst>
          </p:cNvPr>
          <p:cNvSpPr/>
          <p:nvPr userDrawn="1"/>
        </p:nvSpPr>
        <p:spPr>
          <a:xfrm>
            <a:off x="0" y="-1"/>
            <a:ext cx="12192000" cy="1188720"/>
          </a:xfrm>
          <a:prstGeom prst="rect">
            <a:avLst/>
          </a:prstGeom>
          <a:gradFill>
            <a:gsLst>
              <a:gs pos="5000">
                <a:schemeClr val="tx2"/>
              </a:gs>
              <a:gs pos="100000">
                <a:srgbClr val="00B2B1"/>
              </a:gs>
            </a:gsLst>
            <a:lin ang="0" scaled="0"/>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6" name="Title 1">
            <a:extLst>
              <a:ext uri="{FF2B5EF4-FFF2-40B4-BE49-F238E27FC236}">
                <a16:creationId xmlns:a16="http://schemas.microsoft.com/office/drawing/2014/main" id="{F069F3A4-EC21-014F-8812-A6F343C68E50}"/>
              </a:ext>
            </a:extLst>
          </p:cNvPr>
          <p:cNvSpPr>
            <a:spLocks noGrp="1"/>
          </p:cNvSpPr>
          <p:nvPr>
            <p:ph type="title" hasCustomPrompt="1"/>
          </p:nvPr>
        </p:nvSpPr>
        <p:spPr>
          <a:xfrm>
            <a:off x="367756" y="6978"/>
            <a:ext cx="11328944" cy="1152144"/>
          </a:xfrm>
          <a:prstGeom prst="rect">
            <a:avLst/>
          </a:prstGeom>
        </p:spPr>
        <p:txBody>
          <a:bodyPr lIns="0">
            <a:noAutofit/>
          </a:bodyPr>
          <a:lstStyle>
            <a:lvl1pPr marL="0" indent="0" algn="l">
              <a:tabLst/>
              <a:defRPr sz="3600" b="1" spc="-50" baseline="0">
                <a:solidFill>
                  <a:schemeClr val="bg1"/>
                </a:solidFill>
              </a:defRPr>
            </a:lvl1pPr>
          </a:lstStyle>
          <a:p>
            <a:r>
              <a:rPr lang="en-US"/>
              <a:t>Primary Slide Layout</a:t>
            </a:r>
          </a:p>
        </p:txBody>
      </p:sp>
      <p:sp>
        <p:nvSpPr>
          <p:cNvPr id="9" name="Rectangle 8">
            <a:extLst>
              <a:ext uri="{FF2B5EF4-FFF2-40B4-BE49-F238E27FC236}">
                <a16:creationId xmlns:a16="http://schemas.microsoft.com/office/drawing/2014/main" id="{6FAE7FD3-B635-8FF1-E3A3-11520A780257}"/>
              </a:ext>
            </a:extLst>
          </p:cNvPr>
          <p:cNvSpPr/>
          <p:nvPr userDrawn="1"/>
        </p:nvSpPr>
        <p:spPr>
          <a:xfrm rot="10800000">
            <a:off x="9593703" y="6312766"/>
            <a:ext cx="2598295" cy="552913"/>
          </a:xfrm>
          <a:prstGeom prst="rect">
            <a:avLst/>
          </a:prstGeom>
          <a:gradFill flip="none" rotWithShape="1">
            <a:gsLst>
              <a:gs pos="72000">
                <a:schemeClr val="bg1"/>
              </a:gs>
              <a:gs pos="91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10" name="Slide Number Placeholder 5">
            <a:extLst>
              <a:ext uri="{FF2B5EF4-FFF2-40B4-BE49-F238E27FC236}">
                <a16:creationId xmlns:a16="http://schemas.microsoft.com/office/drawing/2014/main" id="{49AF542F-1B90-7DA5-0820-C5C65D69D6E4}"/>
              </a:ext>
            </a:extLst>
          </p:cNvPr>
          <p:cNvSpPr>
            <a:spLocks noGrp="1"/>
          </p:cNvSpPr>
          <p:nvPr>
            <p:ph type="sldNum" sz="quarter" idx="12"/>
          </p:nvPr>
        </p:nvSpPr>
        <p:spPr>
          <a:xfrm>
            <a:off x="11521603" y="6353098"/>
            <a:ext cx="563901" cy="365125"/>
          </a:xfrm>
          <a:prstGeom prst="rect">
            <a:avLst/>
          </a:prstGeom>
        </p:spPr>
        <p:txBody>
          <a:bodyPr anchor="ctr"/>
          <a:lstStyle>
            <a:lvl1pPr algn="l">
              <a:defRPr sz="1400" b="1">
                <a:solidFill>
                  <a:schemeClr val="tx1">
                    <a:lumMod val="75000"/>
                    <a:lumOff val="25000"/>
                  </a:schemeClr>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5" name="Picture 4" descr="A picture containing text, clipart&#10;&#10;Description automatically generated">
            <a:extLst>
              <a:ext uri="{FF2B5EF4-FFF2-40B4-BE49-F238E27FC236}">
                <a16:creationId xmlns:a16="http://schemas.microsoft.com/office/drawing/2014/main" id="{5132031E-2989-B734-0831-86D61038C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1413" y="6453957"/>
            <a:ext cx="1520523" cy="247085"/>
          </a:xfrm>
          <a:prstGeom prst="rect">
            <a:avLst/>
          </a:prstGeom>
        </p:spPr>
      </p:pic>
    </p:spTree>
    <p:extLst>
      <p:ext uri="{BB962C8B-B14F-4D97-AF65-F5344CB8AC3E}">
        <p14:creationId xmlns:p14="http://schemas.microsoft.com/office/powerpoint/2010/main" val="4233981826"/>
      </p:ext>
    </p:extLst>
  </p:cSld>
  <p:clrMapOvr>
    <a:masterClrMapping/>
  </p:clrMapOvr>
  <p:extLst>
    <p:ext uri="{DCECCB84-F9BA-43D5-87BE-67443E8EF086}">
      <p15:sldGuideLst xmlns:p15="http://schemas.microsoft.com/office/powerpoint/2012/main">
        <p15:guide id="1" pos="3840">
          <p15:clr>
            <a:srgbClr val="FBAE40"/>
          </p15:clr>
        </p15:guide>
        <p15:guide id="3" orient="horz" pos="456">
          <p15:clr>
            <a:srgbClr val="FBAE40"/>
          </p15:clr>
        </p15:guide>
        <p15:guide id="4" pos="240">
          <p15:clr>
            <a:srgbClr val="FBAE40"/>
          </p15:clr>
        </p15:guide>
        <p15:guide id="5" orient="horz" pos="360">
          <p15:clr>
            <a:srgbClr val="FBAE40"/>
          </p15:clr>
        </p15:guide>
        <p15:guide id="6" orient="horz" pos="576">
          <p15:clr>
            <a:srgbClr val="FBAE40"/>
          </p15:clr>
        </p15:guide>
        <p15:guide id="7" pos="7368">
          <p15:clr>
            <a:srgbClr val="FBAE40"/>
          </p15:clr>
        </p15:guide>
        <p15:guide id="8" orient="horz" pos="39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1047065" y="5320862"/>
            <a:ext cx="10474900" cy="82102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110779"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716695" y="838200"/>
            <a:ext cx="8805269" cy="401955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3" name="Picture Placeholder 12"/>
          <p:cNvSpPr>
            <a:spLocks noGrp="1"/>
          </p:cNvSpPr>
          <p:nvPr>
            <p:ph type="pic" sz="quarter" idx="14" hasCustomPrompt="1"/>
          </p:nvPr>
        </p:nvSpPr>
        <p:spPr>
          <a:xfrm>
            <a:off x="596486" y="838729"/>
            <a:ext cx="1440656" cy="1440657"/>
          </a:xfrm>
          <a:prstGeom prst="rect">
            <a:avLst/>
          </a:prstGeom>
        </p:spPr>
        <p:txBody>
          <a:bodyPr/>
          <a:lstStyle>
            <a:lvl1pPr marL="0" indent="0">
              <a:buNone/>
              <a:defRPr/>
            </a:lvl1pPr>
          </a:lstStyle>
          <a:p>
            <a:r>
              <a:rPr lang="en-US"/>
              <a:t>Insert icon here</a:t>
            </a:r>
          </a:p>
        </p:txBody>
      </p:sp>
    </p:spTree>
    <p:extLst>
      <p:ext uri="{BB962C8B-B14F-4D97-AF65-F5344CB8AC3E}">
        <p14:creationId xmlns:p14="http://schemas.microsoft.com/office/powerpoint/2010/main" val="65283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1047065" y="4159250"/>
            <a:ext cx="3048000"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094215"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838200"/>
            <a:ext cx="6933400" cy="5303685"/>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Tree>
    <p:extLst>
      <p:ext uri="{BB962C8B-B14F-4D97-AF65-F5344CB8AC3E}">
        <p14:creationId xmlns:p14="http://schemas.microsoft.com/office/powerpoint/2010/main" val="2813725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1047065" y="4159250"/>
            <a:ext cx="4309682"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1047065" y="511792"/>
            <a:ext cx="4309682" cy="3538037"/>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
            <a:ext cx="6096000" cy="6251304"/>
          </a:xfrm>
          <a:prstGeom prst="rect">
            <a:avLst/>
          </a:prstGeom>
        </p:spPr>
        <p:txBody>
          <a:bodyPr/>
          <a:lstStyle/>
          <a:p>
            <a:r>
              <a:rPr lang="en-US"/>
              <a:t>Click icon to add picture</a:t>
            </a:r>
          </a:p>
        </p:txBody>
      </p:sp>
    </p:spTree>
    <p:extLst>
      <p:ext uri="{BB962C8B-B14F-4D97-AF65-F5344CB8AC3E}">
        <p14:creationId xmlns:p14="http://schemas.microsoft.com/office/powerpoint/2010/main" val="476610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2" name="Title 1"/>
          <p:cNvSpPr>
            <a:spLocks noGrp="1"/>
          </p:cNvSpPr>
          <p:nvPr>
            <p:ph type="title"/>
          </p:nvPr>
        </p:nvSpPr>
        <p:spPr>
          <a:xfrm>
            <a:off x="1047065" y="4159250"/>
            <a:ext cx="4309682"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
            <a:ext cx="6096000" cy="6251304"/>
          </a:xfrm>
          <a:prstGeom prst="rect">
            <a:avLst/>
          </a:prstGeom>
        </p:spPr>
        <p:txBody>
          <a:bodyPr/>
          <a:lstStyle/>
          <a:p>
            <a:r>
              <a:rPr lang="en-US"/>
              <a:t>Click icon to add picture</a:t>
            </a:r>
          </a:p>
        </p:txBody>
      </p: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1047065" y="510540"/>
            <a:ext cx="4309682" cy="3658833"/>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280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1047065" y="4159250"/>
            <a:ext cx="2991535"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11078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838200"/>
            <a:ext cx="6949965" cy="4287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Tree>
    <p:extLst>
      <p:ext uri="{BB962C8B-B14F-4D97-AF65-F5344CB8AC3E}">
        <p14:creationId xmlns:p14="http://schemas.microsoft.com/office/powerpoint/2010/main" val="3700126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1047065" y="4159250"/>
            <a:ext cx="2902583"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11078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838200"/>
            <a:ext cx="6949965" cy="4287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1046428" y="929187"/>
            <a:ext cx="2903220" cy="3151721"/>
          </a:xfrm>
          <a:prstGeom prst="rect">
            <a:avLst/>
          </a:prstGeom>
        </p:spPr>
        <p:txBody>
          <a:bodyPr/>
          <a:lstStyle/>
          <a:p>
            <a:r>
              <a:rPr lang="en-US"/>
              <a:t>Click icon to add picture</a:t>
            </a:r>
          </a:p>
        </p:txBody>
      </p:sp>
    </p:spTree>
    <p:extLst>
      <p:ext uri="{BB962C8B-B14F-4D97-AF65-F5344CB8AC3E}">
        <p14:creationId xmlns:p14="http://schemas.microsoft.com/office/powerpoint/2010/main" val="4292669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1047065" y="5599043"/>
            <a:ext cx="10474900" cy="542842"/>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044736"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838200"/>
            <a:ext cx="6949965" cy="4019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0" name="Text Placeholder 9"/>
          <p:cNvSpPr>
            <a:spLocks noGrp="1"/>
          </p:cNvSpPr>
          <p:nvPr>
            <p:ph type="body" sz="quarter" idx="14"/>
          </p:nvPr>
        </p:nvSpPr>
        <p:spPr>
          <a:xfrm>
            <a:off x="1046428" y="838730"/>
            <a:ext cx="2992438" cy="4019021"/>
          </a:xfrm>
          <a:prstGeom prst="rect">
            <a:avLst/>
          </a:prstGeo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251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1047065" y="5599043"/>
            <a:ext cx="10474900" cy="542842"/>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11078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838200"/>
            <a:ext cx="6949965" cy="401955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0" name="Text Placeholder 9"/>
          <p:cNvSpPr>
            <a:spLocks noGrp="1"/>
          </p:cNvSpPr>
          <p:nvPr>
            <p:ph type="body" sz="quarter" idx="14"/>
          </p:nvPr>
        </p:nvSpPr>
        <p:spPr>
          <a:xfrm>
            <a:off x="1046428" y="838730"/>
            <a:ext cx="2992438" cy="4019021"/>
          </a:xfrm>
          <a:prstGeom prst="rect">
            <a:avLst/>
          </a:prstGeo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31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065" y="5318126"/>
            <a:ext cx="10474900" cy="823759"/>
          </a:xfrm>
        </p:spPr>
        <p:txBody>
          <a:bodyPr anchor="b"/>
          <a:lstStyle>
            <a:lvl1pPr>
              <a:defRPr sz="2333"/>
            </a:lvl1pPr>
          </a:lstStyle>
          <a:p>
            <a:r>
              <a:rPr lang="en-US"/>
              <a:t>Click to edit Master title style</a:t>
            </a:r>
          </a:p>
        </p:txBody>
      </p:sp>
      <p:sp>
        <p:nvSpPr>
          <p:cNvPr id="5" name="Slide Number Placeholder 4"/>
          <p:cNvSpPr>
            <a:spLocks noGrp="1"/>
          </p:cNvSpPr>
          <p:nvPr>
            <p:ph type="sldNum" sz="quarter" idx="12"/>
          </p:nvPr>
        </p:nvSpPr>
        <p:spPr>
          <a:xfrm>
            <a:off x="911078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Tree>
    <p:extLst>
      <p:ext uri="{BB962C8B-B14F-4D97-AF65-F5344CB8AC3E}">
        <p14:creationId xmlns:p14="http://schemas.microsoft.com/office/powerpoint/2010/main" val="1397031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52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61FAD5-D644-A080-912C-7AC4AE208887}"/>
              </a:ext>
            </a:extLst>
          </p:cNvPr>
          <p:cNvSpPr/>
          <p:nvPr userDrawn="1"/>
        </p:nvSpPr>
        <p:spPr>
          <a:xfrm>
            <a:off x="0" y="-1"/>
            <a:ext cx="12192000" cy="1188720"/>
          </a:xfrm>
          <a:prstGeom prst="rect">
            <a:avLst/>
          </a:prstGeom>
          <a:gradFill>
            <a:gsLst>
              <a:gs pos="5000">
                <a:schemeClr val="tx2"/>
              </a:gs>
              <a:gs pos="100000">
                <a:srgbClr val="00B2B1"/>
              </a:gs>
            </a:gsLst>
            <a:lin ang="0" scaled="0"/>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31D17DE1-9FCD-184D-9EE7-BFDBC7731F0F}"/>
              </a:ext>
            </a:extLst>
          </p:cNvPr>
          <p:cNvSpPr>
            <a:spLocks noGrp="1"/>
          </p:cNvSpPr>
          <p:nvPr>
            <p:ph idx="1"/>
          </p:nvPr>
        </p:nvSpPr>
        <p:spPr>
          <a:xfrm>
            <a:off x="386581" y="1539502"/>
            <a:ext cx="9980821" cy="4708898"/>
          </a:xfrm>
          <a:prstGeom prst="rect">
            <a:avLst/>
          </a:prstGeom>
        </p:spPr>
        <p:txBody>
          <a:bodyPr lIns="0"/>
          <a:lstStyle>
            <a:lvl1pPr marL="231775" indent="-231775">
              <a:spcBef>
                <a:spcPts val="1200"/>
              </a:spcBef>
              <a:spcAft>
                <a:spcPts val="300"/>
              </a:spcAft>
              <a:buClr>
                <a:schemeClr val="tx2"/>
              </a:buClr>
              <a:tabLst/>
              <a:defRPr lang="en-US" sz="2600" kern="1200" dirty="0">
                <a:solidFill>
                  <a:schemeClr val="tx1">
                    <a:lumMod val="75000"/>
                    <a:lumOff val="25000"/>
                  </a:schemeClr>
                </a:solidFill>
                <a:latin typeface="+mn-lt"/>
                <a:ea typeface="+mn-ea"/>
                <a:cs typeface="+mn-cs"/>
              </a:defRPr>
            </a:lvl1pPr>
            <a:lvl2pPr marL="574675" indent="-298450">
              <a:spcBef>
                <a:spcPts val="0"/>
              </a:spcBef>
              <a:spcAft>
                <a:spcPts val="600"/>
              </a:spcAft>
              <a:buClr>
                <a:schemeClr val="tx1">
                  <a:lumMod val="65000"/>
                  <a:lumOff val="35000"/>
                </a:schemeClr>
              </a:buClr>
              <a:buFont typeface="System Font Regular"/>
              <a:buChar char="–"/>
              <a:tabLst/>
              <a:defRPr lang="en-US" sz="2400" kern="1200" dirty="0">
                <a:solidFill>
                  <a:schemeClr val="tx1">
                    <a:lumMod val="65000"/>
                    <a:lumOff val="35000"/>
                  </a:schemeClr>
                </a:solidFill>
                <a:latin typeface="+mn-lt"/>
                <a:ea typeface="+mn-ea"/>
                <a:cs typeface="+mn-cs"/>
              </a:defRPr>
            </a:lvl2pPr>
            <a:lvl3pPr marL="803275" indent="-233363">
              <a:spcBef>
                <a:spcPts val="0"/>
              </a:spcBef>
              <a:spcAft>
                <a:spcPts val="600"/>
              </a:spcAft>
              <a:buClr>
                <a:schemeClr val="accent1"/>
              </a:buClr>
              <a:tabLst/>
              <a:defRPr lang="en-US" sz="2200" kern="1200" dirty="0">
                <a:solidFill>
                  <a:schemeClr val="tx1">
                    <a:lumMod val="50000"/>
                    <a:lumOff val="50000"/>
                  </a:schemeClr>
                </a:solidFill>
                <a:latin typeface="+mn-lt"/>
                <a:ea typeface="+mn-ea"/>
                <a:cs typeface="+mn-cs"/>
              </a:defRPr>
            </a:lvl3pPr>
            <a:lvl4pPr marL="1089025" indent="-225425">
              <a:buClr>
                <a:schemeClr val="tx1">
                  <a:lumMod val="65000"/>
                  <a:lumOff val="35000"/>
                </a:schemeClr>
              </a:buClr>
              <a:buFont typeface="System Font Regular"/>
              <a:buChar char="–"/>
              <a:tabLst/>
              <a:defRPr>
                <a:solidFill>
                  <a:schemeClr val="tx1">
                    <a:lumMod val="65000"/>
                    <a:lumOff val="35000"/>
                  </a:schemeClr>
                </a:solidFill>
              </a:defRPr>
            </a:lvl4pPr>
          </a:lstStyle>
          <a:p>
            <a:pPr marL="231775" lvl="0" indent="-231775" algn="l" defTabSz="914400" rtl="0" eaLnBrk="1" latinLnBrk="0" hangingPunct="1">
              <a:lnSpc>
                <a:spcPct val="90000"/>
              </a:lnSpc>
              <a:spcBef>
                <a:spcPts val="1200"/>
              </a:spcBef>
              <a:spcAft>
                <a:spcPts val="600"/>
              </a:spcAft>
              <a:buClr>
                <a:schemeClr val="bg2"/>
              </a:buClr>
              <a:buFont typeface="Arial" panose="020B0604020202020204" pitchFamily="34" charset="0"/>
              <a:buChar char="•"/>
              <a:tabLst/>
            </a:pPr>
            <a:r>
              <a:rPr lang="en-US"/>
              <a:t>Click to edit Master text styles</a:t>
            </a:r>
          </a:p>
          <a:p>
            <a:pPr marL="231775" lvl="1" indent="-231775" algn="l" defTabSz="914400" rtl="0" eaLnBrk="1" latinLnBrk="0" hangingPunct="1">
              <a:lnSpc>
                <a:spcPct val="90000"/>
              </a:lnSpc>
              <a:spcBef>
                <a:spcPts val="1200"/>
              </a:spcBef>
              <a:spcAft>
                <a:spcPts val="600"/>
              </a:spcAft>
              <a:buClr>
                <a:schemeClr val="bg2"/>
              </a:buClr>
              <a:buFont typeface="Arial" panose="020B0604020202020204" pitchFamily="34" charset="0"/>
              <a:buChar char="•"/>
              <a:tabLst/>
            </a:pPr>
            <a:r>
              <a:rPr lang="en-US"/>
              <a:t>Second level</a:t>
            </a:r>
          </a:p>
          <a:p>
            <a:pPr marL="231775" lvl="2" indent="-231775" algn="l" defTabSz="914400" rtl="0" eaLnBrk="1" latinLnBrk="0" hangingPunct="1">
              <a:lnSpc>
                <a:spcPct val="90000"/>
              </a:lnSpc>
              <a:spcBef>
                <a:spcPts val="1200"/>
              </a:spcBef>
              <a:spcAft>
                <a:spcPts val="600"/>
              </a:spcAft>
              <a:buClr>
                <a:schemeClr val="bg2"/>
              </a:buClr>
              <a:buFont typeface="Arial" panose="020B0604020202020204" pitchFamily="34" charset="0"/>
              <a:buChar char="•"/>
              <a:tabLst/>
            </a:pPr>
            <a:r>
              <a:rPr lang="en-US"/>
              <a:t>Third level</a:t>
            </a:r>
          </a:p>
        </p:txBody>
      </p:sp>
      <p:sp>
        <p:nvSpPr>
          <p:cNvPr id="8" name="Title 1">
            <a:extLst>
              <a:ext uri="{FF2B5EF4-FFF2-40B4-BE49-F238E27FC236}">
                <a16:creationId xmlns:a16="http://schemas.microsoft.com/office/drawing/2014/main" id="{16120423-1C77-A343-916C-4768D6E713BD}"/>
              </a:ext>
            </a:extLst>
          </p:cNvPr>
          <p:cNvSpPr>
            <a:spLocks noGrp="1"/>
          </p:cNvSpPr>
          <p:nvPr>
            <p:ph type="title" hasCustomPrompt="1"/>
          </p:nvPr>
        </p:nvSpPr>
        <p:spPr>
          <a:xfrm>
            <a:off x="367331" y="0"/>
            <a:ext cx="11329369" cy="1188719"/>
          </a:xfrm>
          <a:prstGeom prst="rect">
            <a:avLst/>
          </a:prstGeom>
        </p:spPr>
        <p:txBody>
          <a:bodyPr lIns="0" rIns="0">
            <a:noAutofit/>
          </a:bodyPr>
          <a:lstStyle>
            <a:lvl1pPr>
              <a:defRPr sz="3600" b="1" spc="-50" baseline="0">
                <a:solidFill>
                  <a:schemeClr val="bg1"/>
                </a:solidFill>
              </a:defRPr>
            </a:lvl1pPr>
          </a:lstStyle>
          <a:p>
            <a:r>
              <a:rPr lang="en-US"/>
              <a:t>Bulleted Slides</a:t>
            </a:r>
          </a:p>
        </p:txBody>
      </p:sp>
      <p:sp>
        <p:nvSpPr>
          <p:cNvPr id="9" name="Slide Number Placeholder 5">
            <a:extLst>
              <a:ext uri="{FF2B5EF4-FFF2-40B4-BE49-F238E27FC236}">
                <a16:creationId xmlns:a16="http://schemas.microsoft.com/office/drawing/2014/main" id="{66653CD8-5B55-0507-43D1-7597A02356B3}"/>
              </a:ext>
            </a:extLst>
          </p:cNvPr>
          <p:cNvSpPr>
            <a:spLocks noGrp="1"/>
          </p:cNvSpPr>
          <p:nvPr>
            <p:ph type="sldNum" sz="quarter" idx="12"/>
          </p:nvPr>
        </p:nvSpPr>
        <p:spPr>
          <a:xfrm>
            <a:off x="11521603" y="6353098"/>
            <a:ext cx="563901" cy="365125"/>
          </a:xfrm>
          <a:prstGeom prst="rect">
            <a:avLst/>
          </a:prstGeom>
        </p:spPr>
        <p:txBody>
          <a:bodyPr anchor="ctr"/>
          <a:lstStyle>
            <a:lvl1pPr algn="l">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4" name="Picture 3" descr="A picture containing text, clipart&#10;&#10;Description automatically generated">
            <a:extLst>
              <a:ext uri="{FF2B5EF4-FFF2-40B4-BE49-F238E27FC236}">
                <a16:creationId xmlns:a16="http://schemas.microsoft.com/office/drawing/2014/main" id="{3B549480-DD8E-2E29-3772-D1E3B7858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1413" y="6453957"/>
            <a:ext cx="1520523" cy="247085"/>
          </a:xfrm>
          <a:prstGeom prst="rect">
            <a:avLst/>
          </a:prstGeom>
        </p:spPr>
      </p:pic>
    </p:spTree>
    <p:extLst>
      <p:ext uri="{BB962C8B-B14F-4D97-AF65-F5344CB8AC3E}">
        <p14:creationId xmlns:p14="http://schemas.microsoft.com/office/powerpoint/2010/main" val="2470763880"/>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guide id="3" orient="horz" pos="456">
          <p15:clr>
            <a:srgbClr val="FBAE40"/>
          </p15:clr>
        </p15:guide>
        <p15:guide id="4" orient="horz" pos="1176">
          <p15:clr>
            <a:srgbClr val="FBAE40"/>
          </p15:clr>
        </p15:guide>
        <p15:guide id="5" pos="408">
          <p15:clr>
            <a:srgbClr val="FBAE40"/>
          </p15:clr>
        </p15:guide>
        <p15:guide id="6" pos="600">
          <p15:clr>
            <a:srgbClr val="FBAE40"/>
          </p15:clr>
        </p15:guide>
        <p15:guide id="7" orient="horz" pos="360">
          <p15:clr>
            <a:srgbClr val="FBAE40"/>
          </p15:clr>
        </p15:guide>
        <p15:guide id="8" orient="horz" pos="576">
          <p15:clr>
            <a:srgbClr val="FBAE40"/>
          </p15:clr>
        </p15:guide>
        <p15:guide id="9" orient="horz" pos="3936">
          <p15:clr>
            <a:srgbClr val="FBAE40"/>
          </p15:clr>
        </p15:guide>
        <p15:guide id="10" pos="736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333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1047065" y="5411112"/>
            <a:ext cx="8039260" cy="73077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1865"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7" name="Text Placeholder 6"/>
          <p:cNvSpPr>
            <a:spLocks noGrp="1"/>
          </p:cNvSpPr>
          <p:nvPr>
            <p:ph type="body" sz="quarter" idx="13" hasCustomPrompt="1"/>
          </p:nvPr>
        </p:nvSpPr>
        <p:spPr>
          <a:xfrm>
            <a:off x="1109499" y="823959"/>
            <a:ext cx="2713870" cy="4017211"/>
          </a:xfrm>
          <a:prstGeom prst="rect">
            <a:avLst/>
          </a:prstGeo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9237410" y="5592217"/>
            <a:ext cx="2435640" cy="495836"/>
          </a:xfrm>
          <a:prstGeom prst="rect">
            <a:avLst/>
          </a:prstGeo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2721481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1047065" y="5411112"/>
            <a:ext cx="8039260" cy="73077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1865"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7" name="Text Placeholder 6"/>
          <p:cNvSpPr>
            <a:spLocks noGrp="1"/>
          </p:cNvSpPr>
          <p:nvPr>
            <p:ph type="body" sz="quarter" idx="13" hasCustomPrompt="1"/>
          </p:nvPr>
        </p:nvSpPr>
        <p:spPr>
          <a:xfrm>
            <a:off x="1109499" y="823959"/>
            <a:ext cx="2713870" cy="4017211"/>
          </a:xfrm>
          <a:prstGeom prst="rect">
            <a:avLst/>
          </a:prstGeo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9237410" y="5592217"/>
            <a:ext cx="2435640" cy="495836"/>
          </a:xfrm>
          <a:prstGeom prst="rect">
            <a:avLst/>
          </a:prstGeo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060874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1047065" y="4535319"/>
            <a:ext cx="8039260" cy="73077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1865"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4869432"/>
            <a:ext cx="299494" cy="304976"/>
          </a:xfrm>
          <a:prstGeom prst="rect">
            <a:avLst/>
          </a:prstGeom>
        </p:spPr>
      </p:pic>
      <p:sp>
        <p:nvSpPr>
          <p:cNvPr id="12" name="Text Placeholder 6"/>
          <p:cNvSpPr>
            <a:spLocks noGrp="1"/>
          </p:cNvSpPr>
          <p:nvPr>
            <p:ph type="body" sz="quarter" idx="14" hasCustomPrompt="1"/>
          </p:nvPr>
        </p:nvSpPr>
        <p:spPr>
          <a:xfrm>
            <a:off x="9237410" y="4716425"/>
            <a:ext cx="2435640" cy="495836"/>
          </a:xfrm>
          <a:prstGeom prst="rect">
            <a:avLst/>
          </a:prstGeo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userDrawn="1"/>
        </p:nvCxnSpPr>
        <p:spPr>
          <a:xfrm>
            <a:off x="445975" y="537551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596485" y="5531250"/>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1792120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66619" y="6389968"/>
            <a:ext cx="2411186" cy="365125"/>
          </a:xfrm>
          <a:prstGeom prst="rect">
            <a:avLst/>
          </a:prstGeo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1047065" y="4555103"/>
            <a:ext cx="7883420" cy="730773"/>
          </a:xfrm>
        </p:spPr>
        <p:txBody>
          <a:bodyPr anchor="b"/>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445975" y="539529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E67BE55-7502-1643-8FF8-9F8B045E6C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4889215"/>
            <a:ext cx="299494" cy="304976"/>
          </a:xfrm>
          <a:prstGeom prst="rect">
            <a:avLst/>
          </a:prstGeom>
        </p:spPr>
      </p:pic>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9242164" y="4793785"/>
            <a:ext cx="2435640" cy="495836"/>
          </a:xfrm>
          <a:prstGeom prst="rect">
            <a:avLst/>
          </a:prstGeo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627109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5" y="5551033"/>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2164617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66619" y="6389968"/>
            <a:ext cx="2411186" cy="365125"/>
          </a:xfrm>
          <a:prstGeom prst="rect">
            <a:avLst/>
          </a:prstGeo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1006960" y="4541734"/>
            <a:ext cx="5048935" cy="730773"/>
          </a:xfrm>
        </p:spPr>
        <p:txBody>
          <a:bodyPr anchor="b"/>
          <a:lstStyle>
            <a:lvl1pPr>
              <a:defRPr sz="2500"/>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445975" y="539529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E67BE55-7502-1643-8FF8-9F8B045E6C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4889215"/>
            <a:ext cx="299494" cy="304976"/>
          </a:xfrm>
          <a:prstGeom prst="rect">
            <a:avLst/>
          </a:prstGeom>
        </p:spPr>
      </p:pic>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9242164" y="5648926"/>
            <a:ext cx="2435640" cy="495836"/>
          </a:xfrm>
          <a:prstGeom prst="rect">
            <a:avLst/>
          </a:prstGeo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627109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6" y="555103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628451" y="4541434"/>
            <a:ext cx="5102338" cy="731573"/>
          </a:xfrm>
          <a:prstGeom prst="rect">
            <a:avLst/>
          </a:prstGeom>
        </p:spPr>
        <p:txBody>
          <a:bodyPr anchor="b"/>
          <a:lstStyle>
            <a:lvl1pPr>
              <a:buFontTx/>
              <a:buNone/>
              <a:defRPr sz="2500">
                <a:latin typeface="+mj-lt"/>
              </a:defRPr>
            </a:lvl1pPr>
            <a:lvl2pPr>
              <a:buNone/>
              <a:defRPr/>
            </a:lvl2pPr>
          </a:lstStyle>
          <a:p>
            <a:pPr lvl="0"/>
            <a:r>
              <a:rPr lang="en-US"/>
              <a:t>Click to edit chart 2 title</a:t>
            </a:r>
          </a:p>
        </p:txBody>
      </p:sp>
      <p:pic>
        <p:nvPicPr>
          <p:cNvPr id="23" name="Picture 22">
            <a:extLst>
              <a:ext uri="{FF2B5EF4-FFF2-40B4-BE49-F238E27FC236}">
                <a16:creationId xmlns:a16="http://schemas.microsoft.com/office/drawing/2014/main" id="{DE10E7C0-4F62-6547-9579-E3F1DB20A9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12479" y="4889215"/>
            <a:ext cx="299494" cy="304976"/>
          </a:xfrm>
          <a:prstGeom prst="rect">
            <a:avLst/>
          </a:prstGeom>
        </p:spPr>
      </p:pic>
    </p:spTree>
    <p:extLst>
      <p:ext uri="{BB962C8B-B14F-4D97-AF65-F5344CB8AC3E}">
        <p14:creationId xmlns:p14="http://schemas.microsoft.com/office/powerpoint/2010/main" val="2447328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1006960" y="5413489"/>
            <a:ext cx="5048935" cy="730773"/>
          </a:xfrm>
        </p:spPr>
        <p:txBody>
          <a:bodyPr anchor="b"/>
          <a:lstStyle>
            <a:lvl1pPr>
              <a:defRPr sz="2500"/>
            </a:lvl1pPr>
          </a:lstStyle>
          <a:p>
            <a:r>
              <a:rPr lang="en-US"/>
              <a:t>Click to edit chart 1 title</a:t>
            </a:r>
          </a:p>
        </p:txBody>
      </p:sp>
      <p:pic>
        <p:nvPicPr>
          <p:cNvPr id="13" name="Picture 12">
            <a:extLst>
              <a:ext uri="{FF2B5EF4-FFF2-40B4-BE49-F238E27FC236}">
                <a16:creationId xmlns:a16="http://schemas.microsoft.com/office/drawing/2014/main" id="{7E67BE55-7502-1643-8FF8-9F8B045E6C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60970"/>
            <a:ext cx="299494" cy="304976"/>
          </a:xfrm>
          <a:prstGeom prst="rect">
            <a:avLst/>
          </a:prstGeom>
        </p:spPr>
      </p:pic>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006960" y="6204204"/>
            <a:ext cx="2435640" cy="495836"/>
          </a:xfrm>
          <a:prstGeom prst="rect">
            <a:avLst/>
          </a:prstGeo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627109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628451" y="5413189"/>
            <a:ext cx="5102338" cy="731573"/>
          </a:xfrm>
          <a:prstGeom prst="rect">
            <a:avLst/>
          </a:prstGeom>
        </p:spPr>
        <p:txBody>
          <a:bodyPr anchor="b"/>
          <a:lstStyle>
            <a:lvl1pPr>
              <a:buFontTx/>
              <a:buNone/>
              <a:defRPr sz="2500">
                <a:latin typeface="+mj-lt"/>
              </a:defRPr>
            </a:lvl1pPr>
            <a:lvl2pPr>
              <a:buNone/>
              <a:defRPr/>
            </a:lvl2pPr>
          </a:lstStyle>
          <a:p>
            <a:pPr lvl="0"/>
            <a:r>
              <a:rPr lang="en-US"/>
              <a:t>Click to edit chart 2 title</a:t>
            </a:r>
          </a:p>
        </p:txBody>
      </p:sp>
      <p:pic>
        <p:nvPicPr>
          <p:cNvPr id="23" name="Picture 22">
            <a:extLst>
              <a:ext uri="{FF2B5EF4-FFF2-40B4-BE49-F238E27FC236}">
                <a16:creationId xmlns:a16="http://schemas.microsoft.com/office/drawing/2014/main" id="{DE10E7C0-4F62-6547-9579-E3F1DB20A9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12479" y="5760970"/>
            <a:ext cx="299494" cy="304976"/>
          </a:xfrm>
          <a:prstGeom prst="rect">
            <a:avLst/>
          </a:prstGeom>
        </p:spPr>
      </p:pic>
    </p:spTree>
    <p:extLst>
      <p:ext uri="{BB962C8B-B14F-4D97-AF65-F5344CB8AC3E}">
        <p14:creationId xmlns:p14="http://schemas.microsoft.com/office/powerpoint/2010/main" val="486235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1047065" y="4434949"/>
            <a:ext cx="7883420" cy="73077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52751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4769061"/>
            <a:ext cx="299494" cy="304976"/>
          </a:xfrm>
          <a:prstGeom prst="rect">
            <a:avLst/>
          </a:prstGeom>
        </p:spPr>
      </p:pic>
      <p:sp>
        <p:nvSpPr>
          <p:cNvPr id="12" name="Text Placeholder 6"/>
          <p:cNvSpPr>
            <a:spLocks noGrp="1"/>
          </p:cNvSpPr>
          <p:nvPr>
            <p:ph type="body" sz="quarter" idx="14" hasCustomPrompt="1"/>
          </p:nvPr>
        </p:nvSpPr>
        <p:spPr>
          <a:xfrm>
            <a:off x="9086325" y="4637774"/>
            <a:ext cx="2435640" cy="495836"/>
          </a:xfrm>
          <a:prstGeom prst="rect">
            <a:avLst/>
          </a:prstGeo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userDrawn="1"/>
        </p:nvCxnSpPr>
        <p:spPr>
          <a:xfrm>
            <a:off x="445975" y="627109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5430879"/>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3926709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1047065" y="5411112"/>
            <a:ext cx="10474900" cy="73077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11078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7" name="Text Placeholder 6"/>
          <p:cNvSpPr>
            <a:spLocks noGrp="1"/>
          </p:cNvSpPr>
          <p:nvPr>
            <p:ph type="body" sz="quarter" idx="13" hasCustomPrompt="1"/>
          </p:nvPr>
        </p:nvSpPr>
        <p:spPr>
          <a:xfrm>
            <a:off x="9648403" y="558068"/>
            <a:ext cx="1570452" cy="2966183"/>
          </a:xfrm>
          <a:prstGeom prst="rect">
            <a:avLst/>
          </a:prstGeo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3313" y="372069"/>
            <a:ext cx="9608343" cy="5039043"/>
          </a:xfrm>
          <a:prstGeom prst="rect">
            <a:avLst/>
          </a:prstGeom>
        </p:spPr>
      </p:pic>
      <p:sp>
        <p:nvSpPr>
          <p:cNvPr id="11" name="Picture Placeholder 10"/>
          <p:cNvSpPr>
            <a:spLocks noGrp="1"/>
          </p:cNvSpPr>
          <p:nvPr>
            <p:ph type="pic" sz="quarter" idx="14" hasCustomPrompt="1"/>
          </p:nvPr>
        </p:nvSpPr>
        <p:spPr>
          <a:xfrm>
            <a:off x="2010629" y="546160"/>
            <a:ext cx="6797040" cy="4351020"/>
          </a:xfrm>
          <a:prstGeom prst="rect">
            <a:avLst/>
          </a:prstGeo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434620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61903" y="630933"/>
            <a:ext cx="8644891" cy="5915620"/>
          </a:xfrm>
          <a:prstGeom prst="rect">
            <a:avLst/>
          </a:prstGeom>
        </p:spPr>
      </p:pic>
      <p:sp>
        <p:nvSpPr>
          <p:cNvPr id="2" name="Title 1"/>
          <p:cNvSpPr>
            <a:spLocks noGrp="1"/>
          </p:cNvSpPr>
          <p:nvPr>
            <p:ph type="title"/>
          </p:nvPr>
        </p:nvSpPr>
        <p:spPr>
          <a:xfrm>
            <a:off x="1047065" y="4270077"/>
            <a:ext cx="2216596" cy="1871808"/>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7" name="Text Placeholder 6"/>
          <p:cNvSpPr>
            <a:spLocks noGrp="1"/>
          </p:cNvSpPr>
          <p:nvPr>
            <p:ph type="body" sz="quarter" idx="13" hasCustomPrompt="1"/>
          </p:nvPr>
        </p:nvSpPr>
        <p:spPr>
          <a:xfrm>
            <a:off x="1047066" y="872270"/>
            <a:ext cx="2216595" cy="2651980"/>
          </a:xfrm>
          <a:prstGeom prst="rect">
            <a:avLst/>
          </a:prstGeo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726872" y="857892"/>
            <a:ext cx="7807038" cy="4887332"/>
          </a:xfrm>
          <a:prstGeom prst="rect">
            <a:avLst/>
          </a:prstGeo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7416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ECF362-B1CB-6BE3-9460-B86A44DAF121}"/>
              </a:ext>
            </a:extLst>
          </p:cNvPr>
          <p:cNvSpPr/>
          <p:nvPr userDrawn="1"/>
        </p:nvSpPr>
        <p:spPr>
          <a:xfrm>
            <a:off x="0" y="-1"/>
            <a:ext cx="3352800" cy="6884894"/>
          </a:xfrm>
          <a:prstGeom prst="rect">
            <a:avLst/>
          </a:prstGeom>
          <a:gradFill>
            <a:gsLst>
              <a:gs pos="26000">
                <a:schemeClr val="tx2"/>
              </a:gs>
              <a:gs pos="99000">
                <a:srgbClr val="00B2B1"/>
              </a:gs>
            </a:gsLst>
            <a:lin ang="2400000" scaled="0"/>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7" name="Title 1">
            <a:extLst>
              <a:ext uri="{FF2B5EF4-FFF2-40B4-BE49-F238E27FC236}">
                <a16:creationId xmlns:a16="http://schemas.microsoft.com/office/drawing/2014/main" id="{D4E755E1-26E1-8D4A-99E3-9DAE92DB0E9D}"/>
              </a:ext>
            </a:extLst>
          </p:cNvPr>
          <p:cNvSpPr>
            <a:spLocks noGrp="1"/>
          </p:cNvSpPr>
          <p:nvPr>
            <p:ph type="title" hasCustomPrompt="1"/>
          </p:nvPr>
        </p:nvSpPr>
        <p:spPr>
          <a:xfrm>
            <a:off x="163342" y="326626"/>
            <a:ext cx="2991929" cy="2395008"/>
          </a:xfrm>
          <a:prstGeom prst="rect">
            <a:avLst/>
          </a:prstGeom>
        </p:spPr>
        <p:txBody>
          <a:bodyPr anchor="t">
            <a:noAutofit/>
          </a:bodyPr>
          <a:lstStyle>
            <a:lvl1pPr>
              <a:defRPr sz="3200" b="1" spc="-100" baseline="0">
                <a:solidFill>
                  <a:schemeClr val="bg1"/>
                </a:solidFill>
              </a:defRPr>
            </a:lvl1pPr>
          </a:lstStyle>
          <a:p>
            <a:r>
              <a:rPr lang="en-US"/>
              <a:t>Alternate Layout Title</a:t>
            </a:r>
            <a:br>
              <a:rPr lang="en-US"/>
            </a:br>
            <a:endParaRPr lang="en-US"/>
          </a:p>
        </p:txBody>
      </p:sp>
      <p:sp>
        <p:nvSpPr>
          <p:cNvPr id="13" name="Text Placeholder 14">
            <a:extLst>
              <a:ext uri="{FF2B5EF4-FFF2-40B4-BE49-F238E27FC236}">
                <a16:creationId xmlns:a16="http://schemas.microsoft.com/office/drawing/2014/main" id="{C4E873DD-2E5A-BB10-91FA-AF134EBA4A3C}"/>
              </a:ext>
            </a:extLst>
          </p:cNvPr>
          <p:cNvSpPr>
            <a:spLocks noGrp="1"/>
          </p:cNvSpPr>
          <p:nvPr>
            <p:ph type="body" sz="quarter" idx="14" hasCustomPrompt="1"/>
          </p:nvPr>
        </p:nvSpPr>
        <p:spPr>
          <a:xfrm>
            <a:off x="186268" y="3166679"/>
            <a:ext cx="3024188" cy="2919413"/>
          </a:xfrm>
          <a:prstGeom prst="rect">
            <a:avLst/>
          </a:prstGeom>
        </p:spPr>
        <p:txBody>
          <a:bodyPr>
            <a:normAutofit/>
          </a:bodyPr>
          <a:lstStyle>
            <a:lvl1pPr marL="0" indent="0">
              <a:buNone/>
              <a:defRPr sz="2000">
                <a:solidFill>
                  <a:schemeClr val="bg1"/>
                </a:solidFill>
              </a:defRPr>
            </a:lvl1pPr>
          </a:lstStyle>
          <a:p>
            <a:pPr lvl="0"/>
            <a:r>
              <a:rPr lang="en-US"/>
              <a:t>Additional Info</a:t>
            </a:r>
          </a:p>
        </p:txBody>
      </p:sp>
      <p:sp>
        <p:nvSpPr>
          <p:cNvPr id="9" name="Rectangle 8">
            <a:extLst>
              <a:ext uri="{FF2B5EF4-FFF2-40B4-BE49-F238E27FC236}">
                <a16:creationId xmlns:a16="http://schemas.microsoft.com/office/drawing/2014/main" id="{C0BE507E-5347-AB53-7443-A15C1DD1B37F}"/>
              </a:ext>
            </a:extLst>
          </p:cNvPr>
          <p:cNvSpPr/>
          <p:nvPr userDrawn="1"/>
        </p:nvSpPr>
        <p:spPr>
          <a:xfrm rot="10800000">
            <a:off x="9593703" y="6312766"/>
            <a:ext cx="2598295" cy="552913"/>
          </a:xfrm>
          <a:prstGeom prst="rect">
            <a:avLst/>
          </a:prstGeom>
          <a:gradFill flip="none" rotWithShape="1">
            <a:gsLst>
              <a:gs pos="72000">
                <a:schemeClr val="bg1"/>
              </a:gs>
              <a:gs pos="91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10" name="Slide Number Placeholder 5">
            <a:extLst>
              <a:ext uri="{FF2B5EF4-FFF2-40B4-BE49-F238E27FC236}">
                <a16:creationId xmlns:a16="http://schemas.microsoft.com/office/drawing/2014/main" id="{6DB2F185-4398-BD00-8D5C-61E0F871731D}"/>
              </a:ext>
            </a:extLst>
          </p:cNvPr>
          <p:cNvSpPr>
            <a:spLocks noGrp="1"/>
          </p:cNvSpPr>
          <p:nvPr>
            <p:ph type="sldNum" sz="quarter" idx="12"/>
          </p:nvPr>
        </p:nvSpPr>
        <p:spPr>
          <a:xfrm>
            <a:off x="11521603" y="6353098"/>
            <a:ext cx="563901" cy="365125"/>
          </a:xfrm>
          <a:prstGeom prst="rect">
            <a:avLst/>
          </a:prstGeom>
        </p:spPr>
        <p:txBody>
          <a:bodyPr anchor="ctr"/>
          <a:lstStyle>
            <a:lvl1pPr algn="l">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2" name="Picture 1" descr="A picture containing text, clipart&#10;&#10;Description automatically generated">
            <a:extLst>
              <a:ext uri="{FF2B5EF4-FFF2-40B4-BE49-F238E27FC236}">
                <a16:creationId xmlns:a16="http://schemas.microsoft.com/office/drawing/2014/main" id="{4AEE988C-72A1-4D5D-19FF-D2431020A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1413" y="6430511"/>
            <a:ext cx="1520523" cy="247085"/>
          </a:xfrm>
          <a:prstGeom prst="rect">
            <a:avLst/>
          </a:prstGeom>
        </p:spPr>
      </p:pic>
    </p:spTree>
    <p:extLst>
      <p:ext uri="{BB962C8B-B14F-4D97-AF65-F5344CB8AC3E}">
        <p14:creationId xmlns:p14="http://schemas.microsoft.com/office/powerpoint/2010/main" val="3358584918"/>
      </p:ext>
    </p:extLst>
  </p:cSld>
  <p:clrMapOvr>
    <a:masterClrMapping/>
  </p:clrMapOvr>
  <p:extLst>
    <p:ext uri="{DCECCB84-F9BA-43D5-87BE-67443E8EF086}">
      <p15:sldGuideLst xmlns:p15="http://schemas.microsoft.com/office/powerpoint/2012/main">
        <p15:guide id="2" pos="4896">
          <p15:clr>
            <a:srgbClr val="FBAE40"/>
          </p15:clr>
        </p15:guide>
        <p15:guide id="4" pos="168">
          <p15:clr>
            <a:srgbClr val="FBAE40"/>
          </p15:clr>
        </p15:guide>
        <p15:guide id="5" orient="horz" pos="456">
          <p15:clr>
            <a:srgbClr val="FBAE40"/>
          </p15:clr>
        </p15:guide>
        <p15:guide id="6" pos="7416">
          <p15:clr>
            <a:srgbClr val="FBAE40"/>
          </p15:clr>
        </p15:guide>
        <p15:guide id="7" orient="horz" pos="39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61890" y="113650"/>
            <a:ext cx="4584180" cy="6371907"/>
          </a:xfrm>
          <a:prstGeom prst="rect">
            <a:avLst/>
          </a:prstGeom>
        </p:spPr>
      </p:pic>
      <p:sp>
        <p:nvSpPr>
          <p:cNvPr id="12" name="Rectangle 11"/>
          <p:cNvSpPr/>
          <p:nvPr userDrawn="1"/>
        </p:nvSpPr>
        <p:spPr>
          <a:xfrm>
            <a:off x="5976938" y="6251307"/>
            <a:ext cx="4749736" cy="448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047065" y="4159250"/>
            <a:ext cx="4522643"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1047065" y="838201"/>
            <a:ext cx="4522643"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1" name="Picture Placeholder 10"/>
          <p:cNvSpPr>
            <a:spLocks noGrp="1" noChangeAspect="1"/>
          </p:cNvSpPr>
          <p:nvPr>
            <p:ph type="pic" sz="quarter" idx="14"/>
          </p:nvPr>
        </p:nvSpPr>
        <p:spPr>
          <a:xfrm>
            <a:off x="6910863" y="226218"/>
            <a:ext cx="2887713" cy="5753100"/>
          </a:xfrm>
          <a:custGeom>
            <a:avLst/>
            <a:gdLst>
              <a:gd name="connsiteX0" fmla="*/ 0 w 4050792"/>
              <a:gd name="connsiteY0" fmla="*/ 420634 h 8043862"/>
              <a:gd name="connsiteX1" fmla="*/ 420634 w 4050792"/>
              <a:gd name="connsiteY1" fmla="*/ 0 h 8043862"/>
              <a:gd name="connsiteX2" fmla="*/ 3630158 w 4050792"/>
              <a:gd name="connsiteY2" fmla="*/ 0 h 8043862"/>
              <a:gd name="connsiteX3" fmla="*/ 4050792 w 4050792"/>
              <a:gd name="connsiteY3" fmla="*/ 420634 h 8043862"/>
              <a:gd name="connsiteX4" fmla="*/ 4050792 w 4050792"/>
              <a:gd name="connsiteY4" fmla="*/ 7623228 h 8043862"/>
              <a:gd name="connsiteX5" fmla="*/ 3630158 w 4050792"/>
              <a:gd name="connsiteY5" fmla="*/ 8043862 h 8043862"/>
              <a:gd name="connsiteX6" fmla="*/ 420634 w 4050792"/>
              <a:gd name="connsiteY6" fmla="*/ 8043862 h 8043862"/>
              <a:gd name="connsiteX7" fmla="*/ 0 w 4050792"/>
              <a:gd name="connsiteY7" fmla="*/ 7623228 h 8043862"/>
              <a:gd name="connsiteX8" fmla="*/ 0 w 4050792"/>
              <a:gd name="connsiteY8" fmla="*/ 420634 h 8043862"/>
              <a:gd name="connsiteX0" fmla="*/ 0 w 4050792"/>
              <a:gd name="connsiteY0" fmla="*/ 420634 h 8043862"/>
              <a:gd name="connsiteX1" fmla="*/ 420634 w 4050792"/>
              <a:gd name="connsiteY1" fmla="*/ 0 h 8043862"/>
              <a:gd name="connsiteX2" fmla="*/ 1100138 w 4050792"/>
              <a:gd name="connsiteY2" fmla="*/ 0 h 8043862"/>
              <a:gd name="connsiteX3" fmla="*/ 3630158 w 4050792"/>
              <a:gd name="connsiteY3" fmla="*/ 0 h 8043862"/>
              <a:gd name="connsiteX4" fmla="*/ 4050792 w 4050792"/>
              <a:gd name="connsiteY4" fmla="*/ 420634 h 8043862"/>
              <a:gd name="connsiteX5" fmla="*/ 4050792 w 4050792"/>
              <a:gd name="connsiteY5" fmla="*/ 7623228 h 8043862"/>
              <a:gd name="connsiteX6" fmla="*/ 3630158 w 4050792"/>
              <a:gd name="connsiteY6" fmla="*/ 8043862 h 8043862"/>
              <a:gd name="connsiteX7" fmla="*/ 420634 w 4050792"/>
              <a:gd name="connsiteY7" fmla="*/ 8043862 h 8043862"/>
              <a:gd name="connsiteX8" fmla="*/ 0 w 4050792"/>
              <a:gd name="connsiteY8" fmla="*/ 7623228 h 8043862"/>
              <a:gd name="connsiteX9" fmla="*/ 0 w 4050792"/>
              <a:gd name="connsiteY9" fmla="*/ 420634 h 8043862"/>
              <a:gd name="connsiteX0" fmla="*/ 0 w 4050792"/>
              <a:gd name="connsiteY0" fmla="*/ 420634 h 8043862"/>
              <a:gd name="connsiteX1" fmla="*/ 420634 w 4050792"/>
              <a:gd name="connsiteY1" fmla="*/ 0 h 8043862"/>
              <a:gd name="connsiteX2" fmla="*/ 1100138 w 4050792"/>
              <a:gd name="connsiteY2" fmla="*/ 0 h 8043862"/>
              <a:gd name="connsiteX3" fmla="*/ 2928938 w 4050792"/>
              <a:gd name="connsiteY3" fmla="*/ 14287 h 8043862"/>
              <a:gd name="connsiteX4" fmla="*/ 3630158 w 4050792"/>
              <a:gd name="connsiteY4" fmla="*/ 0 h 8043862"/>
              <a:gd name="connsiteX5" fmla="*/ 4050792 w 4050792"/>
              <a:gd name="connsiteY5" fmla="*/ 420634 h 8043862"/>
              <a:gd name="connsiteX6" fmla="*/ 4050792 w 4050792"/>
              <a:gd name="connsiteY6" fmla="*/ 7623228 h 8043862"/>
              <a:gd name="connsiteX7" fmla="*/ 3630158 w 4050792"/>
              <a:gd name="connsiteY7" fmla="*/ 8043862 h 8043862"/>
              <a:gd name="connsiteX8" fmla="*/ 420634 w 4050792"/>
              <a:gd name="connsiteY8" fmla="*/ 8043862 h 8043862"/>
              <a:gd name="connsiteX9" fmla="*/ 0 w 4050792"/>
              <a:gd name="connsiteY9" fmla="*/ 7623228 h 8043862"/>
              <a:gd name="connsiteX10" fmla="*/ 0 w 4050792"/>
              <a:gd name="connsiteY10" fmla="*/ 420634 h 8043862"/>
              <a:gd name="connsiteX0" fmla="*/ 0 w 4050792"/>
              <a:gd name="connsiteY0" fmla="*/ 420634 h 8043862"/>
              <a:gd name="connsiteX1" fmla="*/ 420634 w 4050792"/>
              <a:gd name="connsiteY1" fmla="*/ 0 h 8043862"/>
              <a:gd name="connsiteX2" fmla="*/ 1100138 w 4050792"/>
              <a:gd name="connsiteY2" fmla="*/ 0 h 8043862"/>
              <a:gd name="connsiteX3" fmla="*/ 2614613 w 4050792"/>
              <a:gd name="connsiteY3" fmla="*/ 0 h 8043862"/>
              <a:gd name="connsiteX4" fmla="*/ 2928938 w 4050792"/>
              <a:gd name="connsiteY4" fmla="*/ 14287 h 8043862"/>
              <a:gd name="connsiteX5" fmla="*/ 3630158 w 4050792"/>
              <a:gd name="connsiteY5" fmla="*/ 0 h 8043862"/>
              <a:gd name="connsiteX6" fmla="*/ 4050792 w 4050792"/>
              <a:gd name="connsiteY6" fmla="*/ 420634 h 8043862"/>
              <a:gd name="connsiteX7" fmla="*/ 4050792 w 4050792"/>
              <a:gd name="connsiteY7" fmla="*/ 7623228 h 8043862"/>
              <a:gd name="connsiteX8" fmla="*/ 3630158 w 4050792"/>
              <a:gd name="connsiteY8" fmla="*/ 8043862 h 8043862"/>
              <a:gd name="connsiteX9" fmla="*/ 420634 w 4050792"/>
              <a:gd name="connsiteY9" fmla="*/ 8043862 h 8043862"/>
              <a:gd name="connsiteX10" fmla="*/ 0 w 4050792"/>
              <a:gd name="connsiteY10" fmla="*/ 7623228 h 8043862"/>
              <a:gd name="connsiteX11" fmla="*/ 0 w 4050792"/>
              <a:gd name="connsiteY11" fmla="*/ 420634 h 8043862"/>
              <a:gd name="connsiteX0" fmla="*/ 0 w 4050792"/>
              <a:gd name="connsiteY0" fmla="*/ 420634 h 8043862"/>
              <a:gd name="connsiteX1" fmla="*/ 420634 w 4050792"/>
              <a:gd name="connsiteY1" fmla="*/ 0 h 8043862"/>
              <a:gd name="connsiteX2" fmla="*/ 1100138 w 4050792"/>
              <a:gd name="connsiteY2" fmla="*/ 0 h 8043862"/>
              <a:gd name="connsiteX3" fmla="*/ 2957513 w 4050792"/>
              <a:gd name="connsiteY3" fmla="*/ 300037 h 8043862"/>
              <a:gd name="connsiteX4" fmla="*/ 2928938 w 4050792"/>
              <a:gd name="connsiteY4" fmla="*/ 14287 h 8043862"/>
              <a:gd name="connsiteX5" fmla="*/ 3630158 w 4050792"/>
              <a:gd name="connsiteY5" fmla="*/ 0 h 8043862"/>
              <a:gd name="connsiteX6" fmla="*/ 4050792 w 4050792"/>
              <a:gd name="connsiteY6" fmla="*/ 420634 h 8043862"/>
              <a:gd name="connsiteX7" fmla="*/ 4050792 w 4050792"/>
              <a:gd name="connsiteY7" fmla="*/ 7623228 h 8043862"/>
              <a:gd name="connsiteX8" fmla="*/ 3630158 w 4050792"/>
              <a:gd name="connsiteY8" fmla="*/ 8043862 h 8043862"/>
              <a:gd name="connsiteX9" fmla="*/ 420634 w 4050792"/>
              <a:gd name="connsiteY9" fmla="*/ 8043862 h 8043862"/>
              <a:gd name="connsiteX10" fmla="*/ 0 w 4050792"/>
              <a:gd name="connsiteY10" fmla="*/ 7623228 h 8043862"/>
              <a:gd name="connsiteX11" fmla="*/ 0 w 4050792"/>
              <a:gd name="connsiteY11"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457325 w 4050792"/>
              <a:gd name="connsiteY3" fmla="*/ 85725 h 8043862"/>
              <a:gd name="connsiteX4" fmla="*/ 2957513 w 4050792"/>
              <a:gd name="connsiteY4" fmla="*/ 300037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57513 w 4050792"/>
              <a:gd name="connsiteY4" fmla="*/ 300037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300037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94842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94842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94842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0792" h="8050357">
                <a:moveTo>
                  <a:pt x="0" y="427129"/>
                </a:moveTo>
                <a:cubicBezTo>
                  <a:pt x="0" y="194819"/>
                  <a:pt x="188324" y="6495"/>
                  <a:pt x="420634" y="6495"/>
                </a:cubicBezTo>
                <a:lnTo>
                  <a:pt x="1100138" y="6495"/>
                </a:lnTo>
                <a:cubicBezTo>
                  <a:pt x="1119005" y="129237"/>
                  <a:pt x="1128712" y="264318"/>
                  <a:pt x="1182225" y="289906"/>
                </a:cubicBezTo>
                <a:cubicBezTo>
                  <a:pt x="1235738" y="315494"/>
                  <a:pt x="2812558" y="316405"/>
                  <a:pt x="2867630" y="284712"/>
                </a:cubicBezTo>
                <a:cubicBezTo>
                  <a:pt x="2922702" y="253019"/>
                  <a:pt x="2922689" y="144608"/>
                  <a:pt x="2934134" y="0"/>
                </a:cubicBezTo>
                <a:lnTo>
                  <a:pt x="3630158" y="6495"/>
                </a:lnTo>
                <a:cubicBezTo>
                  <a:pt x="3862468" y="6495"/>
                  <a:pt x="4050792" y="194819"/>
                  <a:pt x="4050792" y="427129"/>
                </a:cubicBezTo>
                <a:lnTo>
                  <a:pt x="4050792" y="7629723"/>
                </a:lnTo>
                <a:cubicBezTo>
                  <a:pt x="4050792" y="7862033"/>
                  <a:pt x="3862468" y="8050357"/>
                  <a:pt x="3630158" y="8050357"/>
                </a:cubicBezTo>
                <a:lnTo>
                  <a:pt x="420634" y="8050357"/>
                </a:lnTo>
                <a:cubicBezTo>
                  <a:pt x="188324" y="8050357"/>
                  <a:pt x="0" y="7862033"/>
                  <a:pt x="0" y="7629723"/>
                </a:cubicBezTo>
                <a:lnTo>
                  <a:pt x="0" y="427129"/>
                </a:lnTo>
                <a:close/>
              </a:path>
            </a:pathLst>
          </a:custGeom>
        </p:spPr>
        <p:txBody>
          <a:bodyPr lIns="182880"/>
          <a:lstStyle>
            <a:lvl1pPr marL="0" indent="0">
              <a:buNone/>
              <a:defRPr/>
            </a:lvl1pPr>
          </a:lstStyle>
          <a:p>
            <a:r>
              <a:rPr lang="en-US"/>
              <a:t>Click icon to add picture</a:t>
            </a:r>
          </a:p>
        </p:txBody>
      </p:sp>
    </p:spTree>
    <p:extLst>
      <p:ext uri="{BB962C8B-B14F-4D97-AF65-F5344CB8AC3E}">
        <p14:creationId xmlns:p14="http://schemas.microsoft.com/office/powerpoint/2010/main" val="3490328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ne 2">
    <p:spTree>
      <p:nvGrpSpPr>
        <p:cNvPr id="1" name=""/>
        <p:cNvGrpSpPr/>
        <p:nvPr/>
      </p:nvGrpSpPr>
      <p:grpSpPr>
        <a:xfrm>
          <a:off x="0" y="0"/>
          <a:ext cx="0" cy="0"/>
          <a:chOff x="0" y="0"/>
          <a:chExt cx="0" cy="0"/>
        </a:xfrm>
      </p:grpSpPr>
      <p:sp>
        <p:nvSpPr>
          <p:cNvPr id="14" name="Rectangle 13"/>
          <p:cNvSpPr/>
          <p:nvPr userDrawn="1"/>
        </p:nvSpPr>
        <p:spPr>
          <a:xfrm>
            <a:off x="3581400" y="6251307"/>
            <a:ext cx="8497900" cy="448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81472" y="113650"/>
            <a:ext cx="4584180" cy="6371907"/>
          </a:xfrm>
          <a:prstGeom prst="rect">
            <a:avLst/>
          </a:prstGeom>
        </p:spPr>
      </p:pic>
      <p:sp>
        <p:nvSpPr>
          <p:cNvPr id="2" name="Title 1"/>
          <p:cNvSpPr>
            <a:spLocks noGrp="1"/>
          </p:cNvSpPr>
          <p:nvPr>
            <p:ph type="title"/>
          </p:nvPr>
        </p:nvSpPr>
        <p:spPr>
          <a:xfrm>
            <a:off x="1047065" y="4159250"/>
            <a:ext cx="2534335"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9458"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1047065" y="838201"/>
            <a:ext cx="2534335"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7281372" y="6251307"/>
            <a:ext cx="1924493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1" name="Picture Placeholder 10"/>
          <p:cNvSpPr>
            <a:spLocks noGrp="1" noChangeAspect="1"/>
          </p:cNvSpPr>
          <p:nvPr>
            <p:ph type="pic" sz="quarter" idx="14"/>
          </p:nvPr>
        </p:nvSpPr>
        <p:spPr>
          <a:xfrm>
            <a:off x="4922520" y="226218"/>
            <a:ext cx="2895600" cy="5768812"/>
          </a:xfrm>
          <a:custGeom>
            <a:avLst/>
            <a:gdLst>
              <a:gd name="connsiteX0" fmla="*/ 0 w 4050792"/>
              <a:gd name="connsiteY0" fmla="*/ 420634 h 8043862"/>
              <a:gd name="connsiteX1" fmla="*/ 420634 w 4050792"/>
              <a:gd name="connsiteY1" fmla="*/ 0 h 8043862"/>
              <a:gd name="connsiteX2" fmla="*/ 3630158 w 4050792"/>
              <a:gd name="connsiteY2" fmla="*/ 0 h 8043862"/>
              <a:gd name="connsiteX3" fmla="*/ 4050792 w 4050792"/>
              <a:gd name="connsiteY3" fmla="*/ 420634 h 8043862"/>
              <a:gd name="connsiteX4" fmla="*/ 4050792 w 4050792"/>
              <a:gd name="connsiteY4" fmla="*/ 7623228 h 8043862"/>
              <a:gd name="connsiteX5" fmla="*/ 3630158 w 4050792"/>
              <a:gd name="connsiteY5" fmla="*/ 8043862 h 8043862"/>
              <a:gd name="connsiteX6" fmla="*/ 420634 w 4050792"/>
              <a:gd name="connsiteY6" fmla="*/ 8043862 h 8043862"/>
              <a:gd name="connsiteX7" fmla="*/ 0 w 4050792"/>
              <a:gd name="connsiteY7" fmla="*/ 7623228 h 8043862"/>
              <a:gd name="connsiteX8" fmla="*/ 0 w 4050792"/>
              <a:gd name="connsiteY8" fmla="*/ 420634 h 8043862"/>
              <a:gd name="connsiteX0" fmla="*/ 0 w 4050792"/>
              <a:gd name="connsiteY0" fmla="*/ 420634 h 8043862"/>
              <a:gd name="connsiteX1" fmla="*/ 420634 w 4050792"/>
              <a:gd name="connsiteY1" fmla="*/ 0 h 8043862"/>
              <a:gd name="connsiteX2" fmla="*/ 1100138 w 4050792"/>
              <a:gd name="connsiteY2" fmla="*/ 0 h 8043862"/>
              <a:gd name="connsiteX3" fmla="*/ 3630158 w 4050792"/>
              <a:gd name="connsiteY3" fmla="*/ 0 h 8043862"/>
              <a:gd name="connsiteX4" fmla="*/ 4050792 w 4050792"/>
              <a:gd name="connsiteY4" fmla="*/ 420634 h 8043862"/>
              <a:gd name="connsiteX5" fmla="*/ 4050792 w 4050792"/>
              <a:gd name="connsiteY5" fmla="*/ 7623228 h 8043862"/>
              <a:gd name="connsiteX6" fmla="*/ 3630158 w 4050792"/>
              <a:gd name="connsiteY6" fmla="*/ 8043862 h 8043862"/>
              <a:gd name="connsiteX7" fmla="*/ 420634 w 4050792"/>
              <a:gd name="connsiteY7" fmla="*/ 8043862 h 8043862"/>
              <a:gd name="connsiteX8" fmla="*/ 0 w 4050792"/>
              <a:gd name="connsiteY8" fmla="*/ 7623228 h 8043862"/>
              <a:gd name="connsiteX9" fmla="*/ 0 w 4050792"/>
              <a:gd name="connsiteY9" fmla="*/ 420634 h 8043862"/>
              <a:gd name="connsiteX0" fmla="*/ 0 w 4050792"/>
              <a:gd name="connsiteY0" fmla="*/ 420634 h 8043862"/>
              <a:gd name="connsiteX1" fmla="*/ 420634 w 4050792"/>
              <a:gd name="connsiteY1" fmla="*/ 0 h 8043862"/>
              <a:gd name="connsiteX2" fmla="*/ 1100138 w 4050792"/>
              <a:gd name="connsiteY2" fmla="*/ 0 h 8043862"/>
              <a:gd name="connsiteX3" fmla="*/ 2928938 w 4050792"/>
              <a:gd name="connsiteY3" fmla="*/ 14287 h 8043862"/>
              <a:gd name="connsiteX4" fmla="*/ 3630158 w 4050792"/>
              <a:gd name="connsiteY4" fmla="*/ 0 h 8043862"/>
              <a:gd name="connsiteX5" fmla="*/ 4050792 w 4050792"/>
              <a:gd name="connsiteY5" fmla="*/ 420634 h 8043862"/>
              <a:gd name="connsiteX6" fmla="*/ 4050792 w 4050792"/>
              <a:gd name="connsiteY6" fmla="*/ 7623228 h 8043862"/>
              <a:gd name="connsiteX7" fmla="*/ 3630158 w 4050792"/>
              <a:gd name="connsiteY7" fmla="*/ 8043862 h 8043862"/>
              <a:gd name="connsiteX8" fmla="*/ 420634 w 4050792"/>
              <a:gd name="connsiteY8" fmla="*/ 8043862 h 8043862"/>
              <a:gd name="connsiteX9" fmla="*/ 0 w 4050792"/>
              <a:gd name="connsiteY9" fmla="*/ 7623228 h 8043862"/>
              <a:gd name="connsiteX10" fmla="*/ 0 w 4050792"/>
              <a:gd name="connsiteY10" fmla="*/ 420634 h 8043862"/>
              <a:gd name="connsiteX0" fmla="*/ 0 w 4050792"/>
              <a:gd name="connsiteY0" fmla="*/ 420634 h 8043862"/>
              <a:gd name="connsiteX1" fmla="*/ 420634 w 4050792"/>
              <a:gd name="connsiteY1" fmla="*/ 0 h 8043862"/>
              <a:gd name="connsiteX2" fmla="*/ 1100138 w 4050792"/>
              <a:gd name="connsiteY2" fmla="*/ 0 h 8043862"/>
              <a:gd name="connsiteX3" fmla="*/ 2614613 w 4050792"/>
              <a:gd name="connsiteY3" fmla="*/ 0 h 8043862"/>
              <a:gd name="connsiteX4" fmla="*/ 2928938 w 4050792"/>
              <a:gd name="connsiteY4" fmla="*/ 14287 h 8043862"/>
              <a:gd name="connsiteX5" fmla="*/ 3630158 w 4050792"/>
              <a:gd name="connsiteY5" fmla="*/ 0 h 8043862"/>
              <a:gd name="connsiteX6" fmla="*/ 4050792 w 4050792"/>
              <a:gd name="connsiteY6" fmla="*/ 420634 h 8043862"/>
              <a:gd name="connsiteX7" fmla="*/ 4050792 w 4050792"/>
              <a:gd name="connsiteY7" fmla="*/ 7623228 h 8043862"/>
              <a:gd name="connsiteX8" fmla="*/ 3630158 w 4050792"/>
              <a:gd name="connsiteY8" fmla="*/ 8043862 h 8043862"/>
              <a:gd name="connsiteX9" fmla="*/ 420634 w 4050792"/>
              <a:gd name="connsiteY9" fmla="*/ 8043862 h 8043862"/>
              <a:gd name="connsiteX10" fmla="*/ 0 w 4050792"/>
              <a:gd name="connsiteY10" fmla="*/ 7623228 h 8043862"/>
              <a:gd name="connsiteX11" fmla="*/ 0 w 4050792"/>
              <a:gd name="connsiteY11" fmla="*/ 420634 h 8043862"/>
              <a:gd name="connsiteX0" fmla="*/ 0 w 4050792"/>
              <a:gd name="connsiteY0" fmla="*/ 420634 h 8043862"/>
              <a:gd name="connsiteX1" fmla="*/ 420634 w 4050792"/>
              <a:gd name="connsiteY1" fmla="*/ 0 h 8043862"/>
              <a:gd name="connsiteX2" fmla="*/ 1100138 w 4050792"/>
              <a:gd name="connsiteY2" fmla="*/ 0 h 8043862"/>
              <a:gd name="connsiteX3" fmla="*/ 2957513 w 4050792"/>
              <a:gd name="connsiteY3" fmla="*/ 300037 h 8043862"/>
              <a:gd name="connsiteX4" fmla="*/ 2928938 w 4050792"/>
              <a:gd name="connsiteY4" fmla="*/ 14287 h 8043862"/>
              <a:gd name="connsiteX5" fmla="*/ 3630158 w 4050792"/>
              <a:gd name="connsiteY5" fmla="*/ 0 h 8043862"/>
              <a:gd name="connsiteX6" fmla="*/ 4050792 w 4050792"/>
              <a:gd name="connsiteY6" fmla="*/ 420634 h 8043862"/>
              <a:gd name="connsiteX7" fmla="*/ 4050792 w 4050792"/>
              <a:gd name="connsiteY7" fmla="*/ 7623228 h 8043862"/>
              <a:gd name="connsiteX8" fmla="*/ 3630158 w 4050792"/>
              <a:gd name="connsiteY8" fmla="*/ 8043862 h 8043862"/>
              <a:gd name="connsiteX9" fmla="*/ 420634 w 4050792"/>
              <a:gd name="connsiteY9" fmla="*/ 8043862 h 8043862"/>
              <a:gd name="connsiteX10" fmla="*/ 0 w 4050792"/>
              <a:gd name="connsiteY10" fmla="*/ 7623228 h 8043862"/>
              <a:gd name="connsiteX11" fmla="*/ 0 w 4050792"/>
              <a:gd name="connsiteY11"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457325 w 4050792"/>
              <a:gd name="connsiteY3" fmla="*/ 85725 h 8043862"/>
              <a:gd name="connsiteX4" fmla="*/ 2957513 w 4050792"/>
              <a:gd name="connsiteY4" fmla="*/ 300037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57513 w 4050792"/>
              <a:gd name="connsiteY4" fmla="*/ 300037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300037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94842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94842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94842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0792" h="8050357">
                <a:moveTo>
                  <a:pt x="0" y="427129"/>
                </a:moveTo>
                <a:cubicBezTo>
                  <a:pt x="0" y="194819"/>
                  <a:pt x="188324" y="6495"/>
                  <a:pt x="420634" y="6495"/>
                </a:cubicBezTo>
                <a:lnTo>
                  <a:pt x="1100138" y="6495"/>
                </a:lnTo>
                <a:cubicBezTo>
                  <a:pt x="1119005" y="129237"/>
                  <a:pt x="1128712" y="264318"/>
                  <a:pt x="1182225" y="289906"/>
                </a:cubicBezTo>
                <a:cubicBezTo>
                  <a:pt x="1235738" y="315494"/>
                  <a:pt x="2812558" y="316405"/>
                  <a:pt x="2867630" y="284712"/>
                </a:cubicBezTo>
                <a:cubicBezTo>
                  <a:pt x="2922702" y="253019"/>
                  <a:pt x="2922689" y="144608"/>
                  <a:pt x="2934134" y="0"/>
                </a:cubicBezTo>
                <a:lnTo>
                  <a:pt x="3630158" y="6495"/>
                </a:lnTo>
                <a:cubicBezTo>
                  <a:pt x="3862468" y="6495"/>
                  <a:pt x="4050792" y="194819"/>
                  <a:pt x="4050792" y="427129"/>
                </a:cubicBezTo>
                <a:lnTo>
                  <a:pt x="4050792" y="7629723"/>
                </a:lnTo>
                <a:cubicBezTo>
                  <a:pt x="4050792" y="7862033"/>
                  <a:pt x="3862468" y="8050357"/>
                  <a:pt x="3630158" y="8050357"/>
                </a:cubicBezTo>
                <a:lnTo>
                  <a:pt x="420634" y="8050357"/>
                </a:lnTo>
                <a:cubicBezTo>
                  <a:pt x="188324" y="8050357"/>
                  <a:pt x="0" y="7862033"/>
                  <a:pt x="0" y="7629723"/>
                </a:cubicBezTo>
                <a:lnTo>
                  <a:pt x="0" y="427129"/>
                </a:lnTo>
                <a:close/>
              </a:path>
            </a:pathLst>
          </a:custGeom>
        </p:spPr>
        <p:txBody>
          <a:bodyPr/>
          <a:lstStyle>
            <a:lvl1pPr marL="0" indent="0">
              <a:buNone/>
              <a:defRPr/>
            </a:lvl1pPr>
          </a:lstStyle>
          <a:p>
            <a:r>
              <a:rPr lang="en-US"/>
              <a:t>Click icon to add picture</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269" y="113650"/>
            <a:ext cx="4584180" cy="6371907"/>
          </a:xfrm>
          <a:prstGeom prst="rect">
            <a:avLst/>
          </a:prstGeom>
        </p:spPr>
      </p:pic>
      <p:sp>
        <p:nvSpPr>
          <p:cNvPr id="15" name="Picture Placeholder 10"/>
          <p:cNvSpPr>
            <a:spLocks noGrp="1" noChangeAspect="1"/>
          </p:cNvSpPr>
          <p:nvPr>
            <p:ph type="pic" sz="quarter" idx="15"/>
          </p:nvPr>
        </p:nvSpPr>
        <p:spPr>
          <a:xfrm>
            <a:off x="8542020" y="226218"/>
            <a:ext cx="2895600" cy="5768812"/>
          </a:xfrm>
          <a:custGeom>
            <a:avLst/>
            <a:gdLst>
              <a:gd name="connsiteX0" fmla="*/ 0 w 4050792"/>
              <a:gd name="connsiteY0" fmla="*/ 420634 h 8043862"/>
              <a:gd name="connsiteX1" fmla="*/ 420634 w 4050792"/>
              <a:gd name="connsiteY1" fmla="*/ 0 h 8043862"/>
              <a:gd name="connsiteX2" fmla="*/ 3630158 w 4050792"/>
              <a:gd name="connsiteY2" fmla="*/ 0 h 8043862"/>
              <a:gd name="connsiteX3" fmla="*/ 4050792 w 4050792"/>
              <a:gd name="connsiteY3" fmla="*/ 420634 h 8043862"/>
              <a:gd name="connsiteX4" fmla="*/ 4050792 w 4050792"/>
              <a:gd name="connsiteY4" fmla="*/ 7623228 h 8043862"/>
              <a:gd name="connsiteX5" fmla="*/ 3630158 w 4050792"/>
              <a:gd name="connsiteY5" fmla="*/ 8043862 h 8043862"/>
              <a:gd name="connsiteX6" fmla="*/ 420634 w 4050792"/>
              <a:gd name="connsiteY6" fmla="*/ 8043862 h 8043862"/>
              <a:gd name="connsiteX7" fmla="*/ 0 w 4050792"/>
              <a:gd name="connsiteY7" fmla="*/ 7623228 h 8043862"/>
              <a:gd name="connsiteX8" fmla="*/ 0 w 4050792"/>
              <a:gd name="connsiteY8" fmla="*/ 420634 h 8043862"/>
              <a:gd name="connsiteX0" fmla="*/ 0 w 4050792"/>
              <a:gd name="connsiteY0" fmla="*/ 420634 h 8043862"/>
              <a:gd name="connsiteX1" fmla="*/ 420634 w 4050792"/>
              <a:gd name="connsiteY1" fmla="*/ 0 h 8043862"/>
              <a:gd name="connsiteX2" fmla="*/ 1100138 w 4050792"/>
              <a:gd name="connsiteY2" fmla="*/ 0 h 8043862"/>
              <a:gd name="connsiteX3" fmla="*/ 3630158 w 4050792"/>
              <a:gd name="connsiteY3" fmla="*/ 0 h 8043862"/>
              <a:gd name="connsiteX4" fmla="*/ 4050792 w 4050792"/>
              <a:gd name="connsiteY4" fmla="*/ 420634 h 8043862"/>
              <a:gd name="connsiteX5" fmla="*/ 4050792 w 4050792"/>
              <a:gd name="connsiteY5" fmla="*/ 7623228 h 8043862"/>
              <a:gd name="connsiteX6" fmla="*/ 3630158 w 4050792"/>
              <a:gd name="connsiteY6" fmla="*/ 8043862 h 8043862"/>
              <a:gd name="connsiteX7" fmla="*/ 420634 w 4050792"/>
              <a:gd name="connsiteY7" fmla="*/ 8043862 h 8043862"/>
              <a:gd name="connsiteX8" fmla="*/ 0 w 4050792"/>
              <a:gd name="connsiteY8" fmla="*/ 7623228 h 8043862"/>
              <a:gd name="connsiteX9" fmla="*/ 0 w 4050792"/>
              <a:gd name="connsiteY9" fmla="*/ 420634 h 8043862"/>
              <a:gd name="connsiteX0" fmla="*/ 0 w 4050792"/>
              <a:gd name="connsiteY0" fmla="*/ 420634 h 8043862"/>
              <a:gd name="connsiteX1" fmla="*/ 420634 w 4050792"/>
              <a:gd name="connsiteY1" fmla="*/ 0 h 8043862"/>
              <a:gd name="connsiteX2" fmla="*/ 1100138 w 4050792"/>
              <a:gd name="connsiteY2" fmla="*/ 0 h 8043862"/>
              <a:gd name="connsiteX3" fmla="*/ 2928938 w 4050792"/>
              <a:gd name="connsiteY3" fmla="*/ 14287 h 8043862"/>
              <a:gd name="connsiteX4" fmla="*/ 3630158 w 4050792"/>
              <a:gd name="connsiteY4" fmla="*/ 0 h 8043862"/>
              <a:gd name="connsiteX5" fmla="*/ 4050792 w 4050792"/>
              <a:gd name="connsiteY5" fmla="*/ 420634 h 8043862"/>
              <a:gd name="connsiteX6" fmla="*/ 4050792 w 4050792"/>
              <a:gd name="connsiteY6" fmla="*/ 7623228 h 8043862"/>
              <a:gd name="connsiteX7" fmla="*/ 3630158 w 4050792"/>
              <a:gd name="connsiteY7" fmla="*/ 8043862 h 8043862"/>
              <a:gd name="connsiteX8" fmla="*/ 420634 w 4050792"/>
              <a:gd name="connsiteY8" fmla="*/ 8043862 h 8043862"/>
              <a:gd name="connsiteX9" fmla="*/ 0 w 4050792"/>
              <a:gd name="connsiteY9" fmla="*/ 7623228 h 8043862"/>
              <a:gd name="connsiteX10" fmla="*/ 0 w 4050792"/>
              <a:gd name="connsiteY10" fmla="*/ 420634 h 8043862"/>
              <a:gd name="connsiteX0" fmla="*/ 0 w 4050792"/>
              <a:gd name="connsiteY0" fmla="*/ 420634 h 8043862"/>
              <a:gd name="connsiteX1" fmla="*/ 420634 w 4050792"/>
              <a:gd name="connsiteY1" fmla="*/ 0 h 8043862"/>
              <a:gd name="connsiteX2" fmla="*/ 1100138 w 4050792"/>
              <a:gd name="connsiteY2" fmla="*/ 0 h 8043862"/>
              <a:gd name="connsiteX3" fmla="*/ 2614613 w 4050792"/>
              <a:gd name="connsiteY3" fmla="*/ 0 h 8043862"/>
              <a:gd name="connsiteX4" fmla="*/ 2928938 w 4050792"/>
              <a:gd name="connsiteY4" fmla="*/ 14287 h 8043862"/>
              <a:gd name="connsiteX5" fmla="*/ 3630158 w 4050792"/>
              <a:gd name="connsiteY5" fmla="*/ 0 h 8043862"/>
              <a:gd name="connsiteX6" fmla="*/ 4050792 w 4050792"/>
              <a:gd name="connsiteY6" fmla="*/ 420634 h 8043862"/>
              <a:gd name="connsiteX7" fmla="*/ 4050792 w 4050792"/>
              <a:gd name="connsiteY7" fmla="*/ 7623228 h 8043862"/>
              <a:gd name="connsiteX8" fmla="*/ 3630158 w 4050792"/>
              <a:gd name="connsiteY8" fmla="*/ 8043862 h 8043862"/>
              <a:gd name="connsiteX9" fmla="*/ 420634 w 4050792"/>
              <a:gd name="connsiteY9" fmla="*/ 8043862 h 8043862"/>
              <a:gd name="connsiteX10" fmla="*/ 0 w 4050792"/>
              <a:gd name="connsiteY10" fmla="*/ 7623228 h 8043862"/>
              <a:gd name="connsiteX11" fmla="*/ 0 w 4050792"/>
              <a:gd name="connsiteY11" fmla="*/ 420634 h 8043862"/>
              <a:gd name="connsiteX0" fmla="*/ 0 w 4050792"/>
              <a:gd name="connsiteY0" fmla="*/ 420634 h 8043862"/>
              <a:gd name="connsiteX1" fmla="*/ 420634 w 4050792"/>
              <a:gd name="connsiteY1" fmla="*/ 0 h 8043862"/>
              <a:gd name="connsiteX2" fmla="*/ 1100138 w 4050792"/>
              <a:gd name="connsiteY2" fmla="*/ 0 h 8043862"/>
              <a:gd name="connsiteX3" fmla="*/ 2957513 w 4050792"/>
              <a:gd name="connsiteY3" fmla="*/ 300037 h 8043862"/>
              <a:gd name="connsiteX4" fmla="*/ 2928938 w 4050792"/>
              <a:gd name="connsiteY4" fmla="*/ 14287 h 8043862"/>
              <a:gd name="connsiteX5" fmla="*/ 3630158 w 4050792"/>
              <a:gd name="connsiteY5" fmla="*/ 0 h 8043862"/>
              <a:gd name="connsiteX6" fmla="*/ 4050792 w 4050792"/>
              <a:gd name="connsiteY6" fmla="*/ 420634 h 8043862"/>
              <a:gd name="connsiteX7" fmla="*/ 4050792 w 4050792"/>
              <a:gd name="connsiteY7" fmla="*/ 7623228 h 8043862"/>
              <a:gd name="connsiteX8" fmla="*/ 3630158 w 4050792"/>
              <a:gd name="connsiteY8" fmla="*/ 8043862 h 8043862"/>
              <a:gd name="connsiteX9" fmla="*/ 420634 w 4050792"/>
              <a:gd name="connsiteY9" fmla="*/ 8043862 h 8043862"/>
              <a:gd name="connsiteX10" fmla="*/ 0 w 4050792"/>
              <a:gd name="connsiteY10" fmla="*/ 7623228 h 8043862"/>
              <a:gd name="connsiteX11" fmla="*/ 0 w 4050792"/>
              <a:gd name="connsiteY11"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457325 w 4050792"/>
              <a:gd name="connsiteY3" fmla="*/ 85725 h 8043862"/>
              <a:gd name="connsiteX4" fmla="*/ 2957513 w 4050792"/>
              <a:gd name="connsiteY4" fmla="*/ 300037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57513 w 4050792"/>
              <a:gd name="connsiteY4" fmla="*/ 300037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914650 w 4050792"/>
              <a:gd name="connsiteY4" fmla="*/ 314325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300037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57287 w 4050792"/>
              <a:gd name="connsiteY3" fmla="*/ 300037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84451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94842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94842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0634 h 8043862"/>
              <a:gd name="connsiteX1" fmla="*/ 420634 w 4050792"/>
              <a:gd name="connsiteY1" fmla="*/ 0 h 8043862"/>
              <a:gd name="connsiteX2" fmla="*/ 1100138 w 4050792"/>
              <a:gd name="connsiteY2" fmla="*/ 0 h 8043862"/>
              <a:gd name="connsiteX3" fmla="*/ 1178069 w 4050792"/>
              <a:gd name="connsiteY3" fmla="*/ 279255 h 8043862"/>
              <a:gd name="connsiteX4" fmla="*/ 2871787 w 4050792"/>
              <a:gd name="connsiteY4" fmla="*/ 294842 h 8043862"/>
              <a:gd name="connsiteX5" fmla="*/ 2928938 w 4050792"/>
              <a:gd name="connsiteY5" fmla="*/ 14287 h 8043862"/>
              <a:gd name="connsiteX6" fmla="*/ 3630158 w 4050792"/>
              <a:gd name="connsiteY6" fmla="*/ 0 h 8043862"/>
              <a:gd name="connsiteX7" fmla="*/ 4050792 w 4050792"/>
              <a:gd name="connsiteY7" fmla="*/ 420634 h 8043862"/>
              <a:gd name="connsiteX8" fmla="*/ 4050792 w 4050792"/>
              <a:gd name="connsiteY8" fmla="*/ 7623228 h 8043862"/>
              <a:gd name="connsiteX9" fmla="*/ 3630158 w 4050792"/>
              <a:gd name="connsiteY9" fmla="*/ 8043862 h 8043862"/>
              <a:gd name="connsiteX10" fmla="*/ 420634 w 4050792"/>
              <a:gd name="connsiteY10" fmla="*/ 8043862 h 8043862"/>
              <a:gd name="connsiteX11" fmla="*/ 0 w 4050792"/>
              <a:gd name="connsiteY11" fmla="*/ 7623228 h 8043862"/>
              <a:gd name="connsiteX12" fmla="*/ 0 w 4050792"/>
              <a:gd name="connsiteY12" fmla="*/ 420634 h 8043862"/>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71787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78069 w 4050792"/>
              <a:gd name="connsiteY3" fmla="*/ 285750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80099 w 4050792"/>
              <a:gd name="connsiteY4" fmla="*/ 301337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 name="connsiteX0" fmla="*/ 0 w 4050792"/>
              <a:gd name="connsiteY0" fmla="*/ 427129 h 8050357"/>
              <a:gd name="connsiteX1" fmla="*/ 420634 w 4050792"/>
              <a:gd name="connsiteY1" fmla="*/ 6495 h 8050357"/>
              <a:gd name="connsiteX2" fmla="*/ 1100138 w 4050792"/>
              <a:gd name="connsiteY2" fmla="*/ 6495 h 8050357"/>
              <a:gd name="connsiteX3" fmla="*/ 1182225 w 4050792"/>
              <a:gd name="connsiteY3" fmla="*/ 289906 h 8050357"/>
              <a:gd name="connsiteX4" fmla="*/ 2867630 w 4050792"/>
              <a:gd name="connsiteY4" fmla="*/ 284712 h 8050357"/>
              <a:gd name="connsiteX5" fmla="*/ 2934134 w 4050792"/>
              <a:gd name="connsiteY5" fmla="*/ 0 h 8050357"/>
              <a:gd name="connsiteX6" fmla="*/ 3630158 w 4050792"/>
              <a:gd name="connsiteY6" fmla="*/ 6495 h 8050357"/>
              <a:gd name="connsiteX7" fmla="*/ 4050792 w 4050792"/>
              <a:gd name="connsiteY7" fmla="*/ 427129 h 8050357"/>
              <a:gd name="connsiteX8" fmla="*/ 4050792 w 4050792"/>
              <a:gd name="connsiteY8" fmla="*/ 7629723 h 8050357"/>
              <a:gd name="connsiteX9" fmla="*/ 3630158 w 4050792"/>
              <a:gd name="connsiteY9" fmla="*/ 8050357 h 8050357"/>
              <a:gd name="connsiteX10" fmla="*/ 420634 w 4050792"/>
              <a:gd name="connsiteY10" fmla="*/ 8050357 h 8050357"/>
              <a:gd name="connsiteX11" fmla="*/ 0 w 4050792"/>
              <a:gd name="connsiteY11" fmla="*/ 7629723 h 8050357"/>
              <a:gd name="connsiteX12" fmla="*/ 0 w 4050792"/>
              <a:gd name="connsiteY12" fmla="*/ 427129 h 805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50792" h="8050357">
                <a:moveTo>
                  <a:pt x="0" y="427129"/>
                </a:moveTo>
                <a:cubicBezTo>
                  <a:pt x="0" y="194819"/>
                  <a:pt x="188324" y="6495"/>
                  <a:pt x="420634" y="6495"/>
                </a:cubicBezTo>
                <a:lnTo>
                  <a:pt x="1100138" y="6495"/>
                </a:lnTo>
                <a:cubicBezTo>
                  <a:pt x="1119005" y="129237"/>
                  <a:pt x="1128712" y="264318"/>
                  <a:pt x="1182225" y="289906"/>
                </a:cubicBezTo>
                <a:cubicBezTo>
                  <a:pt x="1235738" y="315494"/>
                  <a:pt x="2812558" y="316405"/>
                  <a:pt x="2867630" y="284712"/>
                </a:cubicBezTo>
                <a:cubicBezTo>
                  <a:pt x="2922702" y="253019"/>
                  <a:pt x="2922689" y="144608"/>
                  <a:pt x="2934134" y="0"/>
                </a:cubicBezTo>
                <a:lnTo>
                  <a:pt x="3630158" y="6495"/>
                </a:lnTo>
                <a:cubicBezTo>
                  <a:pt x="3862468" y="6495"/>
                  <a:pt x="4050792" y="194819"/>
                  <a:pt x="4050792" y="427129"/>
                </a:cubicBezTo>
                <a:lnTo>
                  <a:pt x="4050792" y="7629723"/>
                </a:lnTo>
                <a:cubicBezTo>
                  <a:pt x="4050792" y="7862033"/>
                  <a:pt x="3862468" y="8050357"/>
                  <a:pt x="3630158" y="8050357"/>
                </a:cubicBezTo>
                <a:lnTo>
                  <a:pt x="420634" y="8050357"/>
                </a:lnTo>
                <a:cubicBezTo>
                  <a:pt x="188324" y="8050357"/>
                  <a:pt x="0" y="7862033"/>
                  <a:pt x="0" y="7629723"/>
                </a:cubicBezTo>
                <a:lnTo>
                  <a:pt x="0" y="427129"/>
                </a:lnTo>
                <a:close/>
              </a:path>
            </a:pathLst>
          </a:cu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4221290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5337" y="-158261"/>
            <a:ext cx="4189752" cy="6858301"/>
          </a:xfrm>
          <a:prstGeom prst="rect">
            <a:avLst/>
          </a:prstGeom>
        </p:spPr>
      </p:pic>
      <p:sp>
        <p:nvSpPr>
          <p:cNvPr id="14" name="Rectangle 13"/>
          <p:cNvSpPr/>
          <p:nvPr userDrawn="1"/>
        </p:nvSpPr>
        <p:spPr>
          <a:xfrm>
            <a:off x="3857625" y="6251307"/>
            <a:ext cx="8221675" cy="448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userDrawn="1"/>
        </p:nvSpPr>
        <p:spPr>
          <a:xfrm>
            <a:off x="5976938" y="6251307"/>
            <a:ext cx="4749736" cy="448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047065" y="4159250"/>
            <a:ext cx="4522643"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1047065" y="838201"/>
            <a:ext cx="4522643"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5" name="Picture Placeholder 14"/>
          <p:cNvSpPr>
            <a:spLocks noGrp="1"/>
          </p:cNvSpPr>
          <p:nvPr>
            <p:ph type="pic" sz="quarter" idx="14"/>
          </p:nvPr>
        </p:nvSpPr>
        <p:spPr>
          <a:xfrm>
            <a:off x="7765342" y="190500"/>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3238186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25812" y="-158261"/>
            <a:ext cx="4189752"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03656" y="-158261"/>
            <a:ext cx="4189752" cy="6858301"/>
          </a:xfrm>
          <a:prstGeom prst="rect">
            <a:avLst/>
          </a:prstGeom>
        </p:spPr>
      </p:pic>
      <p:sp>
        <p:nvSpPr>
          <p:cNvPr id="18" name="Picture Placeholder 14"/>
          <p:cNvSpPr>
            <a:spLocks noGrp="1"/>
          </p:cNvSpPr>
          <p:nvPr>
            <p:ph type="pic" sz="quarter" idx="15"/>
          </p:nvPr>
        </p:nvSpPr>
        <p:spPr>
          <a:xfrm>
            <a:off x="8753661" y="190500"/>
            <a:ext cx="2748444" cy="5787572"/>
          </a:xfrm>
          <a:prstGeom prst="roundRect">
            <a:avLst>
              <a:gd name="adj" fmla="val 12706"/>
            </a:avLst>
          </a:prstGeom>
        </p:spPr>
        <p:txBody>
          <a:bodyPr/>
          <a:lstStyle/>
          <a:p>
            <a:r>
              <a:rPr lang="en-US"/>
              <a:t>Click icon to add picture</a:t>
            </a:r>
          </a:p>
        </p:txBody>
      </p:sp>
      <p:sp>
        <p:nvSpPr>
          <p:cNvPr id="14" name="Rectangle 13"/>
          <p:cNvSpPr/>
          <p:nvPr userDrawn="1"/>
        </p:nvSpPr>
        <p:spPr>
          <a:xfrm>
            <a:off x="3857625" y="6251307"/>
            <a:ext cx="8221675" cy="448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userDrawn="1"/>
        </p:nvSpPr>
        <p:spPr>
          <a:xfrm>
            <a:off x="5976938" y="6251307"/>
            <a:ext cx="4749736" cy="448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047065" y="4159250"/>
            <a:ext cx="3878747"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1047065" y="838201"/>
            <a:ext cx="3878747"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5" name="Picture Placeholder 14"/>
          <p:cNvSpPr>
            <a:spLocks noGrp="1"/>
          </p:cNvSpPr>
          <p:nvPr>
            <p:ph type="pic" sz="quarter" idx="14"/>
          </p:nvPr>
        </p:nvSpPr>
        <p:spPr>
          <a:xfrm>
            <a:off x="5375817" y="190500"/>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121299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t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70293" y="0"/>
            <a:ext cx="5048562" cy="6616676"/>
          </a:xfrm>
          <a:prstGeom prst="rect">
            <a:avLst/>
          </a:prstGeom>
        </p:spPr>
      </p:pic>
      <p:sp>
        <p:nvSpPr>
          <p:cNvPr id="14" name="Rectangle 13"/>
          <p:cNvSpPr/>
          <p:nvPr userDrawn="1"/>
        </p:nvSpPr>
        <p:spPr>
          <a:xfrm>
            <a:off x="3857625" y="6251307"/>
            <a:ext cx="8221675" cy="448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userDrawn="1"/>
        </p:nvSpPr>
        <p:spPr>
          <a:xfrm>
            <a:off x="5976938" y="6251307"/>
            <a:ext cx="4749736" cy="448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047065" y="4159250"/>
            <a:ext cx="4445373"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1047065" y="641048"/>
            <a:ext cx="4445373" cy="337954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9" name="Picture Placeholder 18"/>
          <p:cNvSpPr>
            <a:spLocks noGrp="1"/>
          </p:cNvSpPr>
          <p:nvPr>
            <p:ph type="pic" sz="quarter" idx="14" hasCustomPrompt="1"/>
          </p:nvPr>
        </p:nvSpPr>
        <p:spPr>
          <a:xfrm>
            <a:off x="6815667" y="641048"/>
            <a:ext cx="3719286" cy="4916714"/>
          </a:xfrm>
          <a:prstGeom prst="rect">
            <a:avLst/>
          </a:prstGeom>
        </p:spPr>
        <p:txBody>
          <a:bodyPr/>
          <a:lstStyle>
            <a:lvl1pPr marL="0" indent="0">
              <a:buNone/>
              <a:defRPr/>
            </a:lvl1pPr>
          </a:lstStyle>
          <a:p>
            <a:r>
              <a:rPr lang="en-US"/>
              <a:t>Click the icon to insert or drag &amp; drop screenshot or photo here</a:t>
            </a:r>
          </a:p>
        </p:txBody>
      </p:sp>
      <p:sp>
        <p:nvSpPr>
          <p:cNvPr id="3" name="TextBox 2">
            <a:extLst>
              <a:ext uri="{FF2B5EF4-FFF2-40B4-BE49-F238E27FC236}">
                <a16:creationId xmlns:a16="http://schemas.microsoft.com/office/drawing/2014/main" id="{68D79B05-C48F-D748-90FE-9CCD7DBA6889}"/>
              </a:ext>
            </a:extLst>
          </p:cNvPr>
          <p:cNvSpPr txBox="1"/>
          <p:nvPr userDrawn="1"/>
        </p:nvSpPr>
        <p:spPr>
          <a:xfrm>
            <a:off x="11723077" y="3290835"/>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1718525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a:prstGeom prst="rect">
            <a:avLst/>
          </a:prstGeo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a:prstGeom prst="rect">
            <a:avLst/>
          </a:prstGeo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Tree>
    <p:extLst>
      <p:ext uri="{BB962C8B-B14F-4D97-AF65-F5344CB8AC3E}">
        <p14:creationId xmlns:p14="http://schemas.microsoft.com/office/powerpoint/2010/main" val="3475974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a:prstGeom prst="rect">
            <a:avLst/>
          </a:prstGeo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a:prstGeom prst="rect">
            <a:avLst/>
          </a:prstGeo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Tree>
    <p:extLst>
      <p:ext uri="{BB962C8B-B14F-4D97-AF65-F5344CB8AC3E}">
        <p14:creationId xmlns:p14="http://schemas.microsoft.com/office/powerpoint/2010/main" val="764983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1047064" y="4159250"/>
            <a:ext cx="3162078"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0" name="Text Placeholder 6"/>
          <p:cNvSpPr>
            <a:spLocks noGrp="1"/>
          </p:cNvSpPr>
          <p:nvPr>
            <p:ph type="body" sz="quarter" idx="14"/>
          </p:nvPr>
        </p:nvSpPr>
        <p:spPr>
          <a:xfrm>
            <a:off x="596486" y="562429"/>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17340466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1047064" y="4159250"/>
            <a:ext cx="3162078"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4"/>
            <a:ext cx="299494" cy="304975"/>
          </a:xfrm>
          <a:prstGeom prst="rect">
            <a:avLst/>
          </a:prstGeom>
        </p:spPr>
      </p:pic>
      <p:sp>
        <p:nvSpPr>
          <p:cNvPr id="10" name="Text Placeholder 6"/>
          <p:cNvSpPr>
            <a:spLocks noGrp="1"/>
          </p:cNvSpPr>
          <p:nvPr>
            <p:ph type="body" sz="quarter" idx="14"/>
          </p:nvPr>
        </p:nvSpPr>
        <p:spPr>
          <a:xfrm>
            <a:off x="596486" y="562429"/>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5FBDDB"/>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16361200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1047064" y="4159250"/>
            <a:ext cx="3162078" cy="1982635"/>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4"/>
            <a:ext cx="299494" cy="304975"/>
          </a:xfrm>
          <a:prstGeom prst="rect">
            <a:avLst/>
          </a:prstGeom>
        </p:spPr>
      </p:pic>
      <p:sp>
        <p:nvSpPr>
          <p:cNvPr id="10" name="Text Placeholder 6"/>
          <p:cNvSpPr>
            <a:spLocks noGrp="1"/>
          </p:cNvSpPr>
          <p:nvPr>
            <p:ph type="body" sz="quarter" idx="14"/>
          </p:nvPr>
        </p:nvSpPr>
        <p:spPr>
          <a:xfrm>
            <a:off x="596486" y="562429"/>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1869283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lide (full fr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CB9B3A-6223-67CB-E85F-7A2B491B5591}"/>
              </a:ext>
            </a:extLst>
          </p:cNvPr>
          <p:cNvSpPr/>
          <p:nvPr userDrawn="1"/>
        </p:nvSpPr>
        <p:spPr>
          <a:xfrm rot="10800000">
            <a:off x="9593703" y="6312766"/>
            <a:ext cx="2598295" cy="552913"/>
          </a:xfrm>
          <a:prstGeom prst="rect">
            <a:avLst/>
          </a:prstGeom>
          <a:gradFill flip="none" rotWithShape="1">
            <a:gsLst>
              <a:gs pos="72000">
                <a:schemeClr val="bg1"/>
              </a:gs>
              <a:gs pos="91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7" name="Rectangle 6">
            <a:extLst>
              <a:ext uri="{FF2B5EF4-FFF2-40B4-BE49-F238E27FC236}">
                <a16:creationId xmlns:a16="http://schemas.microsoft.com/office/drawing/2014/main" id="{B0293335-3E87-0547-A6D6-DDFAFC6E6369}"/>
              </a:ext>
            </a:extLst>
          </p:cNvPr>
          <p:cNvSpPr/>
          <p:nvPr userDrawn="1"/>
        </p:nvSpPr>
        <p:spPr>
          <a:xfrm>
            <a:off x="-1" y="-2"/>
            <a:ext cx="12192001" cy="1188720"/>
          </a:xfrm>
          <a:prstGeom prst="rect">
            <a:avLst/>
          </a:prstGeom>
          <a:gradFill flip="none" rotWithShape="1">
            <a:gsLst>
              <a:gs pos="14000">
                <a:schemeClr val="tx2"/>
              </a:gs>
              <a:gs pos="100000">
                <a:srgbClr val="343A4A">
                  <a:alpha val="13000"/>
                  <a:lumMod val="42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latin typeface="Arial" panose="020B0604020202020204" pitchFamily="34" charset="0"/>
            </a:endParaRPr>
          </a:p>
        </p:txBody>
      </p:sp>
      <p:sp>
        <p:nvSpPr>
          <p:cNvPr id="9" name="Slide Number Placeholder 5">
            <a:extLst>
              <a:ext uri="{FF2B5EF4-FFF2-40B4-BE49-F238E27FC236}">
                <a16:creationId xmlns:a16="http://schemas.microsoft.com/office/drawing/2014/main" id="{02D4B8C4-FAAE-2854-EFFE-CEF1CF99EAB7}"/>
              </a:ext>
            </a:extLst>
          </p:cNvPr>
          <p:cNvSpPr>
            <a:spLocks noGrp="1"/>
          </p:cNvSpPr>
          <p:nvPr>
            <p:ph type="sldNum" sz="quarter" idx="12"/>
          </p:nvPr>
        </p:nvSpPr>
        <p:spPr>
          <a:xfrm>
            <a:off x="11521603" y="6353098"/>
            <a:ext cx="563901" cy="365125"/>
          </a:xfrm>
          <a:prstGeom prst="rect">
            <a:avLst/>
          </a:prstGeom>
        </p:spPr>
        <p:txBody>
          <a:bodyPr anchor="ctr"/>
          <a:lstStyle>
            <a:lvl1pPr algn="l">
              <a:defRPr sz="1400" b="1">
                <a:solidFill>
                  <a:srgbClr val="5F616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sp>
        <p:nvSpPr>
          <p:cNvPr id="10" name="Title 1">
            <a:extLst>
              <a:ext uri="{FF2B5EF4-FFF2-40B4-BE49-F238E27FC236}">
                <a16:creationId xmlns:a16="http://schemas.microsoft.com/office/drawing/2014/main" id="{8747C921-786E-A477-AFE2-4EEA43D4435C}"/>
              </a:ext>
            </a:extLst>
          </p:cNvPr>
          <p:cNvSpPr>
            <a:spLocks noGrp="1"/>
          </p:cNvSpPr>
          <p:nvPr>
            <p:ph type="title" hasCustomPrompt="1"/>
          </p:nvPr>
        </p:nvSpPr>
        <p:spPr>
          <a:xfrm>
            <a:off x="367756" y="6978"/>
            <a:ext cx="6548403" cy="1152144"/>
          </a:xfrm>
          <a:prstGeom prst="rect">
            <a:avLst/>
          </a:prstGeom>
        </p:spPr>
        <p:txBody>
          <a:bodyPr lIns="0" rIns="0">
            <a:noAutofit/>
          </a:bodyPr>
          <a:lstStyle>
            <a:lvl1pPr marL="0" indent="0" algn="l">
              <a:tabLst/>
              <a:defRPr sz="3600" b="1" spc="-50" baseline="0">
                <a:solidFill>
                  <a:schemeClr val="bg1"/>
                </a:solidFill>
              </a:defRPr>
            </a:lvl1pPr>
          </a:lstStyle>
          <a:p>
            <a:r>
              <a:rPr lang="en-US"/>
              <a:t>Primary Slide (w/ Header Fade)</a:t>
            </a:r>
          </a:p>
        </p:txBody>
      </p:sp>
      <p:pic>
        <p:nvPicPr>
          <p:cNvPr id="3" name="Picture 2" descr="A picture containing text, clipart&#10;&#10;Description automatically generated">
            <a:extLst>
              <a:ext uri="{FF2B5EF4-FFF2-40B4-BE49-F238E27FC236}">
                <a16:creationId xmlns:a16="http://schemas.microsoft.com/office/drawing/2014/main" id="{5E818FD3-86F4-3679-C54F-F85BD2D109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1413" y="6453957"/>
            <a:ext cx="1520523" cy="247085"/>
          </a:xfrm>
          <a:prstGeom prst="rect">
            <a:avLst/>
          </a:prstGeom>
        </p:spPr>
      </p:pic>
    </p:spTree>
    <p:extLst>
      <p:ext uri="{BB962C8B-B14F-4D97-AF65-F5344CB8AC3E}">
        <p14:creationId xmlns:p14="http://schemas.microsoft.com/office/powerpoint/2010/main" val="734893481"/>
      </p:ext>
    </p:extLst>
  </p:cSld>
  <p:clrMapOvr>
    <a:masterClrMapping/>
  </p:clrMapOvr>
  <p:extLst>
    <p:ext uri="{DCECCB84-F9BA-43D5-87BE-67443E8EF086}">
      <p15:sldGuideLst xmlns:p15="http://schemas.microsoft.com/office/powerpoint/2012/main">
        <p15:guide id="1" orient="horz" pos="456">
          <p15:clr>
            <a:srgbClr val="FBAE40"/>
          </p15:clr>
        </p15:guide>
        <p15:guide id="2" pos="240">
          <p15:clr>
            <a:srgbClr val="FBAE40"/>
          </p15:clr>
        </p15:guide>
        <p15:guide id="3" orient="horz" pos="360">
          <p15:clr>
            <a:srgbClr val="FBAE40"/>
          </p15:clr>
        </p15:guide>
        <p15:guide id="4" orient="horz" pos="57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4" y="4159250"/>
            <a:ext cx="3162078" cy="1982635"/>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4"/>
            <a:ext cx="299494" cy="304975"/>
          </a:xfrm>
          <a:prstGeom prst="rect">
            <a:avLst/>
          </a:prstGeom>
        </p:spPr>
      </p:pic>
      <p:sp>
        <p:nvSpPr>
          <p:cNvPr id="10" name="Text Placeholder 6"/>
          <p:cNvSpPr>
            <a:spLocks noGrp="1"/>
          </p:cNvSpPr>
          <p:nvPr>
            <p:ph type="body" sz="quarter" idx="14"/>
          </p:nvPr>
        </p:nvSpPr>
        <p:spPr>
          <a:xfrm>
            <a:off x="596486" y="562429"/>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2259634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ts Pag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4" y="4159250"/>
            <a:ext cx="3162078" cy="1982635"/>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4"/>
            <a:ext cx="299494" cy="304975"/>
          </a:xfrm>
          <a:prstGeom prst="rect">
            <a:avLst/>
          </a:prstGeom>
        </p:spPr>
      </p:pic>
      <p:sp>
        <p:nvSpPr>
          <p:cNvPr id="10" name="Text Placeholder 6"/>
          <p:cNvSpPr>
            <a:spLocks noGrp="1"/>
          </p:cNvSpPr>
          <p:nvPr>
            <p:ph type="body" sz="quarter" idx="14"/>
          </p:nvPr>
        </p:nvSpPr>
        <p:spPr>
          <a:xfrm>
            <a:off x="596486" y="562429"/>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2585615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1047065" y="5312412"/>
            <a:ext cx="10099221" cy="82947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5" name="Text Placeholder 6"/>
          <p:cNvSpPr>
            <a:spLocks noGrp="1"/>
          </p:cNvSpPr>
          <p:nvPr>
            <p:ph type="body" sz="quarter" idx="17"/>
          </p:nvPr>
        </p:nvSpPr>
        <p:spPr>
          <a:xfrm>
            <a:off x="665677"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65677" y="48985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637314"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637314" y="48985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64551"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64551" y="48985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65677" y="372267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65677" y="293007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637314" y="372267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637314" y="293007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64551" y="372267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64551" y="293007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2866228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1047065" y="5287831"/>
            <a:ext cx="10099221" cy="829473"/>
          </a:xfrm>
        </p:spPr>
        <p:txBody>
          <a:bodyPr anchor="b"/>
          <a:lstStyle>
            <a:lvl1pPr>
              <a:defRPr sz="2333"/>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4"/>
            <a:ext cx="299494" cy="304975"/>
          </a:xfrm>
          <a:prstGeom prst="rect">
            <a:avLst/>
          </a:prstGeom>
        </p:spPr>
      </p:pic>
      <p:sp>
        <p:nvSpPr>
          <p:cNvPr id="15" name="Text Placeholder 6"/>
          <p:cNvSpPr>
            <a:spLocks noGrp="1"/>
          </p:cNvSpPr>
          <p:nvPr>
            <p:ph type="body" sz="quarter" idx="17"/>
          </p:nvPr>
        </p:nvSpPr>
        <p:spPr>
          <a:xfrm>
            <a:off x="665677"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65677" y="48985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637314"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637314" y="48985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64551"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64551" y="48985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65677" y="372267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65677" y="293007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637314" y="372267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637314" y="293007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64551" y="372267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64551" y="293007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39743930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fo slide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5" y="5312412"/>
            <a:ext cx="10099221" cy="829473"/>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4"/>
            <a:ext cx="299494" cy="304975"/>
          </a:xfrm>
          <a:prstGeom prst="rect">
            <a:avLst/>
          </a:prstGeom>
        </p:spPr>
      </p:pic>
      <p:sp>
        <p:nvSpPr>
          <p:cNvPr id="15" name="Text Placeholder 6"/>
          <p:cNvSpPr>
            <a:spLocks noGrp="1"/>
          </p:cNvSpPr>
          <p:nvPr>
            <p:ph type="body" sz="quarter" idx="17"/>
          </p:nvPr>
        </p:nvSpPr>
        <p:spPr>
          <a:xfrm>
            <a:off x="665677"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65677" y="489856"/>
            <a:ext cx="2867823" cy="792604"/>
          </a:xfrm>
          <a:prstGeom prst="rect">
            <a:avLst/>
          </a:prstGeom>
        </p:spPr>
        <p:txBody>
          <a:bodyPr anchor="b"/>
          <a:lstStyle>
            <a:lvl1pPr marL="0" indent="0">
              <a:lnSpc>
                <a:spcPct val="90000"/>
              </a:lnSpc>
              <a:spcBef>
                <a:spcPts val="0"/>
              </a:spcBef>
              <a:spcAft>
                <a:spcPts val="0"/>
              </a:spcAft>
              <a:buNone/>
              <a:defRPr sz="2667"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637314"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637314" y="489856"/>
            <a:ext cx="2867823" cy="792604"/>
          </a:xfrm>
          <a:prstGeom prst="rect">
            <a:avLst/>
          </a:prstGeom>
        </p:spPr>
        <p:txBody>
          <a:bodyPr anchor="b"/>
          <a:lstStyle>
            <a:lvl1pPr marL="0" indent="0">
              <a:lnSpc>
                <a:spcPct val="90000"/>
              </a:lnSpc>
              <a:spcBef>
                <a:spcPts val="0"/>
              </a:spcBef>
              <a:spcAft>
                <a:spcPts val="0"/>
              </a:spcAft>
              <a:buNone/>
              <a:defRPr sz="2667"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64551"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64551" y="489856"/>
            <a:ext cx="2867823" cy="792604"/>
          </a:xfrm>
          <a:prstGeom prst="rect">
            <a:avLst/>
          </a:prstGeom>
        </p:spPr>
        <p:txBody>
          <a:bodyPr anchor="b"/>
          <a:lstStyle>
            <a:lvl1pPr marL="0" indent="0">
              <a:lnSpc>
                <a:spcPct val="90000"/>
              </a:lnSpc>
              <a:spcBef>
                <a:spcPts val="0"/>
              </a:spcBef>
              <a:spcAft>
                <a:spcPts val="0"/>
              </a:spcAft>
              <a:buNone/>
              <a:defRPr sz="2667"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65677" y="372267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65677" y="2930071"/>
            <a:ext cx="2867823" cy="792604"/>
          </a:xfrm>
          <a:prstGeom prst="rect">
            <a:avLst/>
          </a:prstGeom>
        </p:spPr>
        <p:txBody>
          <a:bodyPr anchor="b"/>
          <a:lstStyle>
            <a:lvl1pPr marL="0" indent="0">
              <a:lnSpc>
                <a:spcPct val="90000"/>
              </a:lnSpc>
              <a:spcBef>
                <a:spcPts val="0"/>
              </a:spcBef>
              <a:spcAft>
                <a:spcPts val="0"/>
              </a:spcAft>
              <a:buNone/>
              <a:defRPr sz="2667"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637314" y="372267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637314" y="2930071"/>
            <a:ext cx="2867823" cy="792604"/>
          </a:xfrm>
          <a:prstGeom prst="rect">
            <a:avLst/>
          </a:prstGeom>
        </p:spPr>
        <p:txBody>
          <a:bodyPr anchor="b"/>
          <a:lstStyle>
            <a:lvl1pPr marL="0" indent="0">
              <a:lnSpc>
                <a:spcPct val="90000"/>
              </a:lnSpc>
              <a:spcBef>
                <a:spcPts val="0"/>
              </a:spcBef>
              <a:spcAft>
                <a:spcPts val="0"/>
              </a:spcAft>
              <a:buNone/>
              <a:defRPr sz="2667"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64551" y="372267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64551" y="2930071"/>
            <a:ext cx="2867823" cy="792604"/>
          </a:xfrm>
          <a:prstGeom prst="rect">
            <a:avLst/>
          </a:prstGeom>
        </p:spPr>
        <p:txBody>
          <a:bodyPr anchor="b"/>
          <a:lstStyle>
            <a:lvl1pPr marL="0" indent="0">
              <a:lnSpc>
                <a:spcPct val="90000"/>
              </a:lnSpc>
              <a:spcBef>
                <a:spcPts val="0"/>
              </a:spcBef>
              <a:spcAft>
                <a:spcPts val="0"/>
              </a:spcAft>
              <a:buNone/>
              <a:defRPr sz="2667"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2125507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5" y="5312412"/>
            <a:ext cx="10099221" cy="829473"/>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4"/>
            <a:ext cx="299493" cy="304975"/>
          </a:xfrm>
          <a:prstGeom prst="rect">
            <a:avLst/>
          </a:prstGeom>
        </p:spPr>
      </p:pic>
      <p:sp>
        <p:nvSpPr>
          <p:cNvPr id="15" name="Text Placeholder 6"/>
          <p:cNvSpPr>
            <a:spLocks noGrp="1"/>
          </p:cNvSpPr>
          <p:nvPr>
            <p:ph type="body" sz="quarter" idx="17"/>
          </p:nvPr>
        </p:nvSpPr>
        <p:spPr>
          <a:xfrm>
            <a:off x="665677"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65677" y="489856"/>
            <a:ext cx="2867823" cy="792604"/>
          </a:xfrm>
          <a:prstGeom prst="rect">
            <a:avLst/>
          </a:prstGeom>
        </p:spPr>
        <p:txBody>
          <a:bodyPr anchor="b"/>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637314"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637314" y="489856"/>
            <a:ext cx="2867823" cy="792604"/>
          </a:xfrm>
          <a:prstGeom prst="rect">
            <a:avLst/>
          </a:prstGeom>
        </p:spPr>
        <p:txBody>
          <a:bodyPr anchor="b"/>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64551"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64551" y="489856"/>
            <a:ext cx="2867823" cy="792604"/>
          </a:xfrm>
          <a:prstGeom prst="rect">
            <a:avLst/>
          </a:prstGeom>
        </p:spPr>
        <p:txBody>
          <a:bodyPr anchor="b"/>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65677" y="372267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65677" y="2930071"/>
            <a:ext cx="2867823" cy="792604"/>
          </a:xfrm>
          <a:prstGeom prst="rect">
            <a:avLst/>
          </a:prstGeom>
        </p:spPr>
        <p:txBody>
          <a:bodyPr anchor="b"/>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637314" y="372267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637314" y="2930071"/>
            <a:ext cx="2867823" cy="792604"/>
          </a:xfrm>
          <a:prstGeom prst="rect">
            <a:avLst/>
          </a:prstGeom>
        </p:spPr>
        <p:txBody>
          <a:bodyPr anchor="b"/>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64551" y="372267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64551" y="2930071"/>
            <a:ext cx="2867823" cy="792604"/>
          </a:xfrm>
          <a:prstGeom prst="rect">
            <a:avLst/>
          </a:prstGeom>
        </p:spPr>
        <p:txBody>
          <a:bodyPr anchor="b"/>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30169020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5" y="5312412"/>
            <a:ext cx="10099221" cy="829473"/>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3" cy="304974"/>
          </a:xfrm>
          <a:prstGeom prst="rect">
            <a:avLst/>
          </a:prstGeom>
        </p:spPr>
      </p:pic>
      <p:sp>
        <p:nvSpPr>
          <p:cNvPr id="15" name="Text Placeholder 6"/>
          <p:cNvSpPr>
            <a:spLocks noGrp="1"/>
          </p:cNvSpPr>
          <p:nvPr>
            <p:ph type="body" sz="quarter" idx="17"/>
          </p:nvPr>
        </p:nvSpPr>
        <p:spPr>
          <a:xfrm>
            <a:off x="665677"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65677" y="489856"/>
            <a:ext cx="2867823" cy="792604"/>
          </a:xfrm>
          <a:prstGeom prst="rect">
            <a:avLst/>
          </a:prstGeom>
        </p:spPr>
        <p:txBody>
          <a:bodyPr anchor="b"/>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637314"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637314" y="489856"/>
            <a:ext cx="2867823" cy="792604"/>
          </a:xfrm>
          <a:prstGeom prst="rect">
            <a:avLst/>
          </a:prstGeom>
        </p:spPr>
        <p:txBody>
          <a:bodyPr anchor="b"/>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64551"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64551" y="489856"/>
            <a:ext cx="2867823" cy="792604"/>
          </a:xfrm>
          <a:prstGeom prst="rect">
            <a:avLst/>
          </a:prstGeom>
        </p:spPr>
        <p:txBody>
          <a:bodyPr anchor="b"/>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65677" y="372267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65677" y="2930071"/>
            <a:ext cx="2867823" cy="792604"/>
          </a:xfrm>
          <a:prstGeom prst="rect">
            <a:avLst/>
          </a:prstGeom>
        </p:spPr>
        <p:txBody>
          <a:bodyPr anchor="b"/>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637314" y="372267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637314" y="2930071"/>
            <a:ext cx="2867823" cy="792604"/>
          </a:xfrm>
          <a:prstGeom prst="rect">
            <a:avLst/>
          </a:prstGeom>
        </p:spPr>
        <p:txBody>
          <a:bodyPr anchor="b"/>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64551" y="372267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64551" y="2930071"/>
            <a:ext cx="2867823" cy="792604"/>
          </a:xfrm>
          <a:prstGeom prst="rect">
            <a:avLst/>
          </a:prstGeom>
        </p:spPr>
        <p:txBody>
          <a:bodyPr anchor="b"/>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3941598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1047064" y="5312412"/>
            <a:ext cx="10298573" cy="82947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sp>
        <p:nvSpPr>
          <p:cNvPr id="15" name="Text Placeholder 6"/>
          <p:cNvSpPr>
            <a:spLocks noGrp="1"/>
          </p:cNvSpPr>
          <p:nvPr>
            <p:ph type="body" sz="quarter" idx="17"/>
          </p:nvPr>
        </p:nvSpPr>
        <p:spPr>
          <a:xfrm>
            <a:off x="665677"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65677" y="48985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637314"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637314" y="48985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64551"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64551" y="48985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29191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65677" y="3642174"/>
            <a:ext cx="10666697"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058103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fo Slide Split 2">
    <p:spTree>
      <p:nvGrpSpPr>
        <p:cNvPr id="1" name=""/>
        <p:cNvGrpSpPr/>
        <p:nvPr/>
      </p:nvGrpSpPr>
      <p:grpSpPr>
        <a:xfrm>
          <a:off x="0" y="0"/>
          <a:ext cx="0" cy="0"/>
          <a:chOff x="0" y="0"/>
          <a:chExt cx="0" cy="0"/>
        </a:xfrm>
      </p:grpSpPr>
      <p:sp>
        <p:nvSpPr>
          <p:cNvPr id="2" name="Title 1"/>
          <p:cNvSpPr>
            <a:spLocks noGrp="1"/>
          </p:cNvSpPr>
          <p:nvPr>
            <p:ph type="title"/>
          </p:nvPr>
        </p:nvSpPr>
        <p:spPr>
          <a:xfrm>
            <a:off x="1047064" y="5312412"/>
            <a:ext cx="10298573" cy="82947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18867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4"/>
            <a:ext cx="299494" cy="304975"/>
          </a:xfrm>
          <a:prstGeom prst="rect">
            <a:avLst/>
          </a:prstGeom>
        </p:spPr>
      </p:pic>
      <p:sp>
        <p:nvSpPr>
          <p:cNvPr id="15" name="Text Placeholder 6"/>
          <p:cNvSpPr>
            <a:spLocks noGrp="1"/>
          </p:cNvSpPr>
          <p:nvPr>
            <p:ph type="body" sz="quarter" idx="17"/>
          </p:nvPr>
        </p:nvSpPr>
        <p:spPr>
          <a:xfrm>
            <a:off x="665677"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65677" y="48985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637314"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637314" y="48985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64551" y="128245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64551" y="48985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29191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65677" y="3642174"/>
            <a:ext cx="10666697"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296418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4" y="5312412"/>
            <a:ext cx="10298573" cy="829473"/>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4"/>
            <a:ext cx="299493" cy="304975"/>
          </a:xfrm>
          <a:prstGeom prst="rect">
            <a:avLst/>
          </a:prstGeom>
        </p:spPr>
      </p:pic>
      <p:sp>
        <p:nvSpPr>
          <p:cNvPr id="15" name="Text Placeholder 6"/>
          <p:cNvSpPr>
            <a:spLocks noGrp="1"/>
          </p:cNvSpPr>
          <p:nvPr>
            <p:ph type="body" sz="quarter" idx="17"/>
          </p:nvPr>
        </p:nvSpPr>
        <p:spPr>
          <a:xfrm>
            <a:off x="665677"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65677" y="489856"/>
            <a:ext cx="2867823" cy="792604"/>
          </a:xfrm>
          <a:prstGeom prst="rect">
            <a:avLst/>
          </a:prstGeom>
        </p:spPr>
        <p:txBody>
          <a:bodyPr anchor="b"/>
          <a:lstStyle>
            <a:lvl1pPr marL="0" indent="0">
              <a:lnSpc>
                <a:spcPct val="90000"/>
              </a:lnSpc>
              <a:spcBef>
                <a:spcPts val="0"/>
              </a:spcBef>
              <a:spcAft>
                <a:spcPts val="0"/>
              </a:spcAft>
              <a:buNone/>
              <a:defRPr sz="2667"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637314"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637314" y="489856"/>
            <a:ext cx="2867823" cy="792604"/>
          </a:xfrm>
          <a:prstGeom prst="rect">
            <a:avLst/>
          </a:prstGeom>
        </p:spPr>
        <p:txBody>
          <a:bodyPr anchor="b"/>
          <a:lstStyle>
            <a:lvl1pPr marL="0" indent="0">
              <a:lnSpc>
                <a:spcPct val="90000"/>
              </a:lnSpc>
              <a:spcBef>
                <a:spcPts val="0"/>
              </a:spcBef>
              <a:spcAft>
                <a:spcPts val="0"/>
              </a:spcAft>
              <a:buNone/>
              <a:defRPr sz="2667"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64551"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64551" y="489856"/>
            <a:ext cx="2867823" cy="792604"/>
          </a:xfrm>
          <a:prstGeom prst="rect">
            <a:avLst/>
          </a:prstGeom>
        </p:spPr>
        <p:txBody>
          <a:bodyPr anchor="b"/>
          <a:lstStyle>
            <a:lvl1pPr marL="0" indent="0">
              <a:lnSpc>
                <a:spcPct val="90000"/>
              </a:lnSpc>
              <a:spcBef>
                <a:spcPts val="0"/>
              </a:spcBef>
              <a:spcAft>
                <a:spcPts val="0"/>
              </a:spcAft>
              <a:buNone/>
              <a:defRPr sz="2667" b="1" i="0">
                <a:solidFill>
                  <a:srgbClr val="63BDD9"/>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29191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65677" y="3642174"/>
            <a:ext cx="10666697" cy="135660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539888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 transition slide">
    <p:spTree>
      <p:nvGrpSpPr>
        <p:cNvPr id="1" name=""/>
        <p:cNvGrpSpPr/>
        <p:nvPr/>
      </p:nvGrpSpPr>
      <p:grpSpPr>
        <a:xfrm>
          <a:off x="0" y="0"/>
          <a:ext cx="0" cy="0"/>
          <a:chOff x="0" y="0"/>
          <a:chExt cx="0" cy="0"/>
        </a:xfrm>
      </p:grpSpPr>
      <p:pic>
        <p:nvPicPr>
          <p:cNvPr id="9" name="Picture 8" descr="A picture containing outdoor, sky, ground, beach&#10;&#10;Description automatically generated">
            <a:extLst>
              <a:ext uri="{FF2B5EF4-FFF2-40B4-BE49-F238E27FC236}">
                <a16:creationId xmlns:a16="http://schemas.microsoft.com/office/drawing/2014/main" id="{22A2D6BF-063A-2979-6967-F2DE81B9763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663FC273-F50D-58A5-09EC-76282F69ECB2}"/>
              </a:ext>
            </a:extLst>
          </p:cNvPr>
          <p:cNvSpPr/>
          <p:nvPr userDrawn="1"/>
        </p:nvSpPr>
        <p:spPr>
          <a:xfrm>
            <a:off x="-1" y="-1"/>
            <a:ext cx="12191999" cy="6858001"/>
          </a:xfrm>
          <a:prstGeom prst="rect">
            <a:avLst/>
          </a:prstGeom>
          <a:gradFill>
            <a:gsLst>
              <a:gs pos="4000">
                <a:schemeClr val="tx2"/>
              </a:gs>
              <a:gs pos="33000">
                <a:schemeClr val="tx2">
                  <a:alpha val="91898"/>
                </a:schemeClr>
              </a:gs>
              <a:gs pos="99000">
                <a:srgbClr val="00B2B1">
                  <a:alpha val="82000"/>
                </a:srgbClr>
              </a:gs>
            </a:gsLst>
            <a:lin ang="5400000" scaled="0"/>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12" name="Title 7">
            <a:extLst>
              <a:ext uri="{FF2B5EF4-FFF2-40B4-BE49-F238E27FC236}">
                <a16:creationId xmlns:a16="http://schemas.microsoft.com/office/drawing/2014/main" id="{B89D387D-7EF5-8146-95EC-400F8424CAC5}"/>
              </a:ext>
            </a:extLst>
          </p:cNvPr>
          <p:cNvSpPr>
            <a:spLocks noGrp="1"/>
          </p:cNvSpPr>
          <p:nvPr>
            <p:ph type="title" hasCustomPrompt="1"/>
          </p:nvPr>
        </p:nvSpPr>
        <p:spPr>
          <a:xfrm>
            <a:off x="1010614" y="2828058"/>
            <a:ext cx="9136443" cy="647803"/>
          </a:xfrm>
          <a:prstGeom prst="rect">
            <a:avLst/>
          </a:prstGeom>
        </p:spPr>
        <p:txBody>
          <a:bodyPr anchor="t">
            <a:normAutofit/>
          </a:bodyPr>
          <a:lstStyle>
            <a:lvl1pPr>
              <a:defRPr sz="4000">
                <a:solidFill>
                  <a:schemeClr val="bg1"/>
                </a:solidFill>
              </a:defRPr>
            </a:lvl1pPr>
          </a:lstStyle>
          <a:p>
            <a:r>
              <a:rPr lang="en-US"/>
              <a:t>Section Break</a:t>
            </a:r>
          </a:p>
        </p:txBody>
      </p:sp>
      <p:sp>
        <p:nvSpPr>
          <p:cNvPr id="6" name="Text Placeholder 2">
            <a:extLst>
              <a:ext uri="{FF2B5EF4-FFF2-40B4-BE49-F238E27FC236}">
                <a16:creationId xmlns:a16="http://schemas.microsoft.com/office/drawing/2014/main" id="{8D1A50C2-C631-C3F5-8514-6B4B10A071B7}"/>
              </a:ext>
            </a:extLst>
          </p:cNvPr>
          <p:cNvSpPr>
            <a:spLocks noGrp="1"/>
          </p:cNvSpPr>
          <p:nvPr>
            <p:ph type="body" idx="1" hasCustomPrompt="1"/>
          </p:nvPr>
        </p:nvSpPr>
        <p:spPr>
          <a:xfrm>
            <a:off x="1010614" y="3507049"/>
            <a:ext cx="9136443" cy="1500187"/>
          </a:xfrm>
          <a:prstGeom prst="rect">
            <a:avLst/>
          </a:prstGeo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AE9FE973-28CC-59F8-1759-696B52110A2C}"/>
              </a:ext>
            </a:extLst>
          </p:cNvPr>
          <p:cNvSpPr>
            <a:spLocks noGrp="1"/>
          </p:cNvSpPr>
          <p:nvPr>
            <p:ph type="sldNum" sz="quarter" idx="12"/>
          </p:nvPr>
        </p:nvSpPr>
        <p:spPr>
          <a:xfrm>
            <a:off x="11510587" y="6353098"/>
            <a:ext cx="607968" cy="365125"/>
          </a:xfrm>
          <a:prstGeom prst="rect">
            <a:avLst/>
          </a:prstGeom>
        </p:spPr>
        <p:txBody>
          <a:bodyPr anchor="ctr"/>
          <a:lstStyle>
            <a:lvl1pPr algn="l">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2" name="Picture 1" descr="A picture containing text&#10;&#10;Description automatically generated">
            <a:extLst>
              <a:ext uri="{FF2B5EF4-FFF2-40B4-BE49-F238E27FC236}">
                <a16:creationId xmlns:a16="http://schemas.microsoft.com/office/drawing/2014/main" id="{723C52D2-7B59-6063-D917-431223D036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2556" y="328129"/>
            <a:ext cx="3994862" cy="649165"/>
          </a:xfrm>
          <a:prstGeom prst="rect">
            <a:avLst/>
          </a:prstGeom>
        </p:spPr>
      </p:pic>
    </p:spTree>
    <p:extLst>
      <p:ext uri="{BB962C8B-B14F-4D97-AF65-F5344CB8AC3E}">
        <p14:creationId xmlns:p14="http://schemas.microsoft.com/office/powerpoint/2010/main" val="2352041556"/>
      </p:ext>
    </p:extLst>
  </p:cSld>
  <p:clrMapOvr>
    <a:masterClrMapping/>
  </p:clrMapOvr>
  <p:extLst>
    <p:ext uri="{DCECCB84-F9BA-43D5-87BE-67443E8EF086}">
      <p15:sldGuideLst xmlns:p15="http://schemas.microsoft.com/office/powerpoint/2012/main">
        <p15:guide id="1" orient="horz" pos="2088">
          <p15:clr>
            <a:srgbClr val="FBAE40"/>
          </p15:clr>
        </p15:guide>
        <p15:guide id="4" pos="696">
          <p15:clr>
            <a:srgbClr val="FBAE40"/>
          </p15:clr>
        </p15:guide>
        <p15:guide id="5" orient="horz" pos="242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fo Slide Split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4" y="5312412"/>
            <a:ext cx="10298573" cy="829473"/>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3" cy="304974"/>
          </a:xfrm>
          <a:prstGeom prst="rect">
            <a:avLst/>
          </a:prstGeom>
        </p:spPr>
      </p:pic>
      <p:sp>
        <p:nvSpPr>
          <p:cNvPr id="15" name="Text Placeholder 6"/>
          <p:cNvSpPr>
            <a:spLocks noGrp="1"/>
          </p:cNvSpPr>
          <p:nvPr>
            <p:ph type="body" sz="quarter" idx="17"/>
          </p:nvPr>
        </p:nvSpPr>
        <p:spPr>
          <a:xfrm>
            <a:off x="665677"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65677" y="489856"/>
            <a:ext cx="2867823" cy="792604"/>
          </a:xfrm>
          <a:prstGeom prst="rect">
            <a:avLst/>
          </a:prstGeom>
        </p:spPr>
        <p:txBody>
          <a:bodyPr anchor="b"/>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637314"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637314" y="489856"/>
            <a:ext cx="2867823" cy="792604"/>
          </a:xfrm>
          <a:prstGeom prst="rect">
            <a:avLst/>
          </a:prstGeom>
        </p:spPr>
        <p:txBody>
          <a:bodyPr anchor="b"/>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64551"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64551" y="489856"/>
            <a:ext cx="2867823" cy="792604"/>
          </a:xfrm>
          <a:prstGeom prst="rect">
            <a:avLst/>
          </a:prstGeom>
        </p:spPr>
        <p:txBody>
          <a:bodyPr anchor="b"/>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29191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65677" y="3642174"/>
            <a:ext cx="10666697" cy="135660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969425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fo Slide Split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4" y="5312412"/>
            <a:ext cx="10298573" cy="829473"/>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3" cy="304974"/>
          </a:xfrm>
          <a:prstGeom prst="rect">
            <a:avLst/>
          </a:prstGeom>
        </p:spPr>
      </p:pic>
      <p:sp>
        <p:nvSpPr>
          <p:cNvPr id="15" name="Text Placeholder 6"/>
          <p:cNvSpPr>
            <a:spLocks noGrp="1"/>
          </p:cNvSpPr>
          <p:nvPr>
            <p:ph type="body" sz="quarter" idx="17"/>
          </p:nvPr>
        </p:nvSpPr>
        <p:spPr>
          <a:xfrm>
            <a:off x="665677"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65677" y="489856"/>
            <a:ext cx="2867823" cy="792604"/>
          </a:xfrm>
          <a:prstGeom prst="rect">
            <a:avLst/>
          </a:prstGeom>
        </p:spPr>
        <p:txBody>
          <a:bodyPr anchor="b"/>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637314"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637314" y="489856"/>
            <a:ext cx="2867823" cy="792604"/>
          </a:xfrm>
          <a:prstGeom prst="rect">
            <a:avLst/>
          </a:prstGeom>
        </p:spPr>
        <p:txBody>
          <a:bodyPr anchor="b"/>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64551" y="128245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64551" y="489856"/>
            <a:ext cx="2867823" cy="792604"/>
          </a:xfrm>
          <a:prstGeom prst="rect">
            <a:avLst/>
          </a:prstGeom>
        </p:spPr>
        <p:txBody>
          <a:bodyPr anchor="b"/>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29191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65677" y="3642174"/>
            <a:ext cx="10666697" cy="135660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8771291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s w/arrow 2">
    <p:bg>
      <p:bgPr>
        <a:solidFill>
          <a:schemeClr val="tx1"/>
        </a:solidFill>
        <a:effectLst/>
      </p:bgPr>
    </p:bg>
    <p:spTree>
      <p:nvGrpSpPr>
        <p:cNvPr id="1" name=""/>
        <p:cNvGrpSpPr/>
        <p:nvPr/>
      </p:nvGrpSpPr>
      <p:grpSpPr>
        <a:xfrm>
          <a:off x="0" y="0"/>
          <a:ext cx="0" cy="0"/>
          <a:chOff x="0" y="0"/>
          <a:chExt cx="0" cy="0"/>
        </a:xfrm>
      </p:grpSpPr>
      <p:pic>
        <p:nvPicPr>
          <p:cNvPr id="13" name="Picture 2" descr="Electric Island: First US charging station for electric semis is ready for  megawatt fast-charging">
            <a:extLst>
              <a:ext uri="{FF2B5EF4-FFF2-40B4-BE49-F238E27FC236}">
                <a16:creationId xmlns:a16="http://schemas.microsoft.com/office/drawing/2014/main" id="{868ABD75-D906-A4DF-E1C9-FE552337E45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7971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D4785EA-64BE-053F-A31E-DF1BFD78230E}"/>
              </a:ext>
            </a:extLst>
          </p:cNvPr>
          <p:cNvSpPr/>
          <p:nvPr userDrawn="1"/>
        </p:nvSpPr>
        <p:spPr>
          <a:xfrm>
            <a:off x="0" y="-1"/>
            <a:ext cx="12192000" cy="685800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047065" y="5320862"/>
            <a:ext cx="10474900" cy="821023"/>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716695" y="838200"/>
            <a:ext cx="8805269" cy="4019550"/>
          </a:xfrm>
          <a:prstGeom prst="rect">
            <a:avLst/>
          </a:prstGeom>
        </p:spPr>
        <p:txBody>
          <a:bodyPr numCol="2" spcCol="457200"/>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872437"/>
            <a:ext cx="1025585" cy="1206147"/>
            <a:chOff x="5871258" y="341719"/>
            <a:chExt cx="1230581" cy="1447234"/>
          </a:xfrm>
          <a:solidFill>
            <a:srgbClr val="00206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12051460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5" y="5516217"/>
            <a:ext cx="9024588" cy="625668"/>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892096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5" y="5516217"/>
            <a:ext cx="9024588" cy="625668"/>
          </a:xfrm>
        </p:spPr>
        <p:txBody>
          <a:bodyPr anchor="b"/>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a:xfrm>
            <a:off x="1047065" y="6389968"/>
            <a:ext cx="2534335"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89968"/>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80767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2374" y="6420634"/>
            <a:ext cx="345431" cy="279406"/>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14472231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5" y="5516217"/>
            <a:ext cx="9024588" cy="625668"/>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6486" y="5745225"/>
            <a:ext cx="299494" cy="304976"/>
          </a:xfrm>
          <a:prstGeom prst="rect">
            <a:avLst/>
          </a:prstGeom>
        </p:spPr>
      </p:pic>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5048817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1602145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205603"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grpSp>
    </p:spTree>
    <p:extLst>
      <p:ext uri="{BB962C8B-B14F-4D97-AF65-F5344CB8AC3E}">
        <p14:creationId xmlns:p14="http://schemas.microsoft.com/office/powerpoint/2010/main" val="36043940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FFC628"/>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40834459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1420" y="-40820"/>
            <a:ext cx="12360386" cy="6971482"/>
          </a:xfrm>
          <a:prstGeom prst="rect">
            <a:avLst/>
          </a:prstGeom>
        </p:spPr>
      </p:pic>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grpSp>
        <p:nvGrpSpPr>
          <p:cNvPr id="8" name="Group 7">
            <a:extLst>
              <a:ext uri="{FF2B5EF4-FFF2-40B4-BE49-F238E27FC236}">
                <a16:creationId xmlns:a16="http://schemas.microsoft.com/office/drawing/2014/main" id="{C4264EF8-2B77-3143-AC3E-B8795C8B86B7}"/>
              </a:ext>
            </a:extLst>
          </p:cNvPr>
          <p:cNvGrpSpPr/>
          <p:nvPr userDrawn="1"/>
        </p:nvGrpSpPr>
        <p:grpSpPr>
          <a:xfrm>
            <a:off x="2160515" y="1496851"/>
            <a:ext cx="2398317" cy="2820558"/>
            <a:chOff x="5871258" y="341719"/>
            <a:chExt cx="1230581" cy="1447234"/>
          </a:xfrm>
          <a:solidFill>
            <a:srgbClr val="0785F2"/>
          </a:solidFill>
        </p:grpSpPr>
        <p:sp>
          <p:nvSpPr>
            <p:cNvPr id="10" name="Rectangle 9">
              <a:extLst>
                <a:ext uri="{FF2B5EF4-FFF2-40B4-BE49-F238E27FC236}">
                  <a16:creationId xmlns:a16="http://schemas.microsoft.com/office/drawing/2014/main" id="{1007AAFF-B8E2-664E-8CCF-44F26FAEB80D}"/>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sp>
          <p:nvSpPr>
            <p:cNvPr id="12" name="Rectangle 11">
              <a:extLst>
                <a:ext uri="{FF2B5EF4-FFF2-40B4-BE49-F238E27FC236}">
                  <a16:creationId xmlns:a16="http://schemas.microsoft.com/office/drawing/2014/main" id="{E71141AC-2AB7-5048-8D1F-B3FDBB677125}"/>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grpSp>
    </p:spTree>
    <p:extLst>
      <p:ext uri="{BB962C8B-B14F-4D97-AF65-F5344CB8AC3E}">
        <p14:creationId xmlns:p14="http://schemas.microsoft.com/office/powerpoint/2010/main" val="33344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A picture containing scene, way, road, outdoor&#10;&#10;Description automatically generated">
            <a:extLst>
              <a:ext uri="{FF2B5EF4-FFF2-40B4-BE49-F238E27FC236}">
                <a16:creationId xmlns:a16="http://schemas.microsoft.com/office/drawing/2014/main" id="{91A1C238-8BB2-7E78-3AEC-67F9E70A5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1" b="15625"/>
          <a:stretch/>
        </p:blipFill>
        <p:spPr>
          <a:xfrm>
            <a:off x="0" y="0"/>
            <a:ext cx="12191999" cy="6858000"/>
          </a:xfrm>
          <a:prstGeom prst="rect">
            <a:avLst/>
          </a:prstGeom>
        </p:spPr>
      </p:pic>
      <p:sp>
        <p:nvSpPr>
          <p:cNvPr id="11" name="Rectangle 10">
            <a:extLst>
              <a:ext uri="{FF2B5EF4-FFF2-40B4-BE49-F238E27FC236}">
                <a16:creationId xmlns:a16="http://schemas.microsoft.com/office/drawing/2014/main" id="{83C0DEEB-1DDE-C509-911A-A7E1022F9449}"/>
              </a:ext>
            </a:extLst>
          </p:cNvPr>
          <p:cNvSpPr/>
          <p:nvPr userDrawn="1"/>
        </p:nvSpPr>
        <p:spPr>
          <a:xfrm>
            <a:off x="0" y="-1"/>
            <a:ext cx="12191999" cy="6858001"/>
          </a:xfrm>
          <a:prstGeom prst="rect">
            <a:avLst/>
          </a:prstGeom>
          <a:gradFill>
            <a:gsLst>
              <a:gs pos="4000">
                <a:schemeClr val="tx2"/>
              </a:gs>
              <a:gs pos="33000">
                <a:schemeClr val="tx2">
                  <a:alpha val="91898"/>
                </a:schemeClr>
              </a:gs>
              <a:gs pos="99000">
                <a:srgbClr val="00B2B1">
                  <a:alpha val="82000"/>
                </a:srgbClr>
              </a:gs>
            </a:gsLst>
            <a:lin ang="5400000" scaled="0"/>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7E6E6">
                  <a:lumMod val="90000"/>
                </a:srgbClr>
              </a:solidFill>
              <a:effectLst/>
              <a:uLnTx/>
              <a:uFillTx/>
              <a:latin typeface="Arial" panose="020B0604020202020204"/>
              <a:ea typeface="+mn-ea"/>
              <a:cs typeface="+mn-cs"/>
            </a:endParaRPr>
          </a:p>
        </p:txBody>
      </p:sp>
      <p:sp>
        <p:nvSpPr>
          <p:cNvPr id="8" name="Slide Number Placeholder 5">
            <a:extLst>
              <a:ext uri="{FF2B5EF4-FFF2-40B4-BE49-F238E27FC236}">
                <a16:creationId xmlns:a16="http://schemas.microsoft.com/office/drawing/2014/main" id="{BF53B0A5-33CA-2F46-A999-4A7095A30248}"/>
              </a:ext>
            </a:extLst>
          </p:cNvPr>
          <p:cNvSpPr>
            <a:spLocks noGrp="1"/>
          </p:cNvSpPr>
          <p:nvPr>
            <p:ph type="sldNum" sz="quarter" idx="12"/>
          </p:nvPr>
        </p:nvSpPr>
        <p:spPr>
          <a:xfrm>
            <a:off x="11510587" y="6353098"/>
            <a:ext cx="607968" cy="365125"/>
          </a:xfrm>
          <a:prstGeom prst="rect">
            <a:avLst/>
          </a:prstGeom>
        </p:spPr>
        <p:txBody>
          <a:bodyPr anchor="ctr"/>
          <a:lstStyle>
            <a:lvl1pPr algn="l">
              <a:defRPr sz="1400" b="1">
                <a:solidFill>
                  <a:schemeClr val="bg1"/>
                </a:solidFill>
                <a:latin typeface="Arial" panose="020B0604020202020204" pitchFamily="34" charset="0"/>
                <a:cs typeface="Arial" panose="020B0604020202020204" pitchFamily="34" charset="0"/>
              </a:defRPr>
            </a:lvl1pPr>
          </a:lstStyle>
          <a:p>
            <a:r>
              <a:rPr lang="en-US"/>
              <a:t>   </a:t>
            </a:r>
            <a:fld id="{A9965AF2-E279-CB4A-A730-B9D3C0262F98}" type="slidenum">
              <a:rPr lang="en-US" smtClean="0"/>
              <a:pPr/>
              <a:t>‹#›</a:t>
            </a:fld>
            <a:endParaRPr lang="en-US"/>
          </a:p>
        </p:txBody>
      </p:sp>
      <p:pic>
        <p:nvPicPr>
          <p:cNvPr id="2" name="Picture 1" descr="A picture containing text&#10;&#10;Description automatically generated">
            <a:extLst>
              <a:ext uri="{FF2B5EF4-FFF2-40B4-BE49-F238E27FC236}">
                <a16:creationId xmlns:a16="http://schemas.microsoft.com/office/drawing/2014/main" id="{C6B6664B-15A2-86D4-257F-265416A6AD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3847" y="387155"/>
            <a:ext cx="3994862" cy="649165"/>
          </a:xfrm>
          <a:prstGeom prst="rect">
            <a:avLst/>
          </a:prstGeom>
        </p:spPr>
      </p:pic>
    </p:spTree>
    <p:extLst>
      <p:ext uri="{BB962C8B-B14F-4D97-AF65-F5344CB8AC3E}">
        <p14:creationId xmlns:p14="http://schemas.microsoft.com/office/powerpoint/2010/main" val="4095729744"/>
      </p:ext>
    </p:extLst>
  </p:cSld>
  <p:clrMapOvr>
    <a:masterClrMapping/>
  </p:clrMapOvr>
  <p:extLst>
    <p:ext uri="{DCECCB84-F9BA-43D5-87BE-67443E8EF086}">
      <p15:sldGuideLst xmlns:p15="http://schemas.microsoft.com/office/powerpoint/2012/main">
        <p15:guide id="1" pos="792">
          <p15:clr>
            <a:srgbClr val="FBAE40"/>
          </p15:clr>
        </p15:guide>
        <p15:guide id="3" orient="horz" pos="79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36000"/>
                    </a14:imgEffect>
                  </a14:imgLayer>
                </a14:imgProps>
              </a:ex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grpSp>
        <p:nvGrpSpPr>
          <p:cNvPr id="8" name="Group 7">
            <a:extLst>
              <a:ext uri="{FF2B5EF4-FFF2-40B4-BE49-F238E27FC236}">
                <a16:creationId xmlns:a16="http://schemas.microsoft.com/office/drawing/2014/main" id="{C4264EF8-2B77-3143-AC3E-B8795C8B86B7}"/>
              </a:ext>
            </a:extLst>
          </p:cNvPr>
          <p:cNvGrpSpPr/>
          <p:nvPr userDrawn="1"/>
        </p:nvGrpSpPr>
        <p:grpSpPr>
          <a:xfrm>
            <a:off x="2160515" y="1496851"/>
            <a:ext cx="2398317" cy="2820558"/>
            <a:chOff x="5871258" y="341719"/>
            <a:chExt cx="1230581" cy="1447234"/>
          </a:xfrm>
          <a:solidFill>
            <a:srgbClr val="0785F2"/>
          </a:solidFill>
        </p:grpSpPr>
        <p:sp>
          <p:nvSpPr>
            <p:cNvPr id="10" name="Rectangle 9">
              <a:extLst>
                <a:ext uri="{FF2B5EF4-FFF2-40B4-BE49-F238E27FC236}">
                  <a16:creationId xmlns:a16="http://schemas.microsoft.com/office/drawing/2014/main" id="{1007AAFF-B8E2-664E-8CCF-44F26FAEB80D}"/>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sp>
          <p:nvSpPr>
            <p:cNvPr id="12" name="Rectangle 11">
              <a:extLst>
                <a:ext uri="{FF2B5EF4-FFF2-40B4-BE49-F238E27FC236}">
                  <a16:creationId xmlns:a16="http://schemas.microsoft.com/office/drawing/2014/main" id="{E71141AC-2AB7-5048-8D1F-B3FDBB677125}"/>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grpSp>
    </p:spTree>
    <p:extLst>
      <p:ext uri="{BB962C8B-B14F-4D97-AF65-F5344CB8AC3E}">
        <p14:creationId xmlns:p14="http://schemas.microsoft.com/office/powerpoint/2010/main" val="30479084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1047065" y="5320862"/>
            <a:ext cx="2398500" cy="42436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838201"/>
            <a:ext cx="8854964" cy="4019550"/>
          </a:xfrm>
          <a:prstGeom prst="rect">
            <a:avLst/>
          </a:prstGeom>
        </p:spPr>
        <p:txBody>
          <a:bodyPr/>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4020" y="5352618"/>
            <a:ext cx="301961" cy="307488"/>
          </a:xfrm>
          <a:prstGeom prst="rect">
            <a:avLst/>
          </a:prstGeom>
        </p:spPr>
      </p:pic>
    </p:spTree>
    <p:extLst>
      <p:ext uri="{BB962C8B-B14F-4D97-AF65-F5344CB8AC3E}">
        <p14:creationId xmlns:p14="http://schemas.microsoft.com/office/powerpoint/2010/main" val="130047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5" y="5320862"/>
            <a:ext cx="2398500" cy="424363"/>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838201"/>
            <a:ext cx="8854964" cy="4019550"/>
          </a:xfrm>
          <a:prstGeom prst="rect">
            <a:avLst/>
          </a:prstGeom>
        </p:spPr>
        <p:txBody>
          <a:bodyPr/>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4020" y="5352618"/>
            <a:ext cx="301961" cy="307488"/>
          </a:xfrm>
          <a:prstGeom prst="rect">
            <a:avLst/>
          </a:prstGeom>
        </p:spPr>
      </p:pic>
    </p:spTree>
    <p:extLst>
      <p:ext uri="{BB962C8B-B14F-4D97-AF65-F5344CB8AC3E}">
        <p14:creationId xmlns:p14="http://schemas.microsoft.com/office/powerpoint/2010/main" val="27040056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1047065" y="5320862"/>
            <a:ext cx="2398500" cy="424363"/>
          </a:xfrm>
        </p:spPr>
        <p:txBody>
          <a:bodyPr anchor="b"/>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838201"/>
            <a:ext cx="8854964" cy="4019550"/>
          </a:xfrm>
          <a:prstGeom prst="rect">
            <a:avLst/>
          </a:prstGeom>
        </p:spPr>
        <p:txBody>
          <a:bodyPr numCol="2" spcCol="457200"/>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4020" y="5352618"/>
            <a:ext cx="301961" cy="307488"/>
          </a:xfrm>
          <a:prstGeom prst="rect">
            <a:avLst/>
          </a:prstGeom>
        </p:spPr>
      </p:pic>
    </p:spTree>
    <p:extLst>
      <p:ext uri="{BB962C8B-B14F-4D97-AF65-F5344CB8AC3E}">
        <p14:creationId xmlns:p14="http://schemas.microsoft.com/office/powerpoint/2010/main" val="28929533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065" y="5320862"/>
            <a:ext cx="2398500" cy="424363"/>
          </a:xfrm>
        </p:spPr>
        <p:txBody>
          <a:bodyPr anchor="b"/>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266620" y="6389968"/>
            <a:ext cx="2411186" cy="365125"/>
          </a:xfrm>
          <a:prstGeom prst="rect">
            <a:avLst/>
          </a:prstGeo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0" y="838201"/>
            <a:ext cx="8854965" cy="3976579"/>
          </a:xfrm>
          <a:prstGeom prst="rect">
            <a:avLst/>
          </a:prstGeom>
        </p:spPr>
        <p:txBody>
          <a:bodyPr numCol="2" spcCol="457200"/>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4019" y="5352618"/>
            <a:ext cx="301960" cy="307488"/>
          </a:xfrm>
          <a:prstGeom prst="rect">
            <a:avLst/>
          </a:prstGeom>
        </p:spPr>
      </p:pic>
    </p:spTree>
    <p:extLst>
      <p:ext uri="{BB962C8B-B14F-4D97-AF65-F5344CB8AC3E}">
        <p14:creationId xmlns:p14="http://schemas.microsoft.com/office/powerpoint/2010/main" val="28302173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692536"/>
            <a:ext cx="5245213" cy="3057933"/>
          </a:xfrm>
        </p:spPr>
        <p:txBody>
          <a:bodyPr anchor="t"/>
          <a:lstStyle>
            <a:lvl1pPr>
              <a:defRPr sz="4500"/>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4" hasCustomPrompt="1"/>
          </p:nvPr>
        </p:nvSpPr>
        <p:spPr>
          <a:xfrm>
            <a:off x="1" y="3881438"/>
            <a:ext cx="6096000" cy="2976563"/>
          </a:xfrm>
          <a:prstGeom prst="rect">
            <a:avLst/>
          </a:prstGeom>
        </p:spPr>
        <p:txBody>
          <a:bodyPr/>
          <a:lstStyle>
            <a:lvl1pPr marL="0" indent="0">
              <a:buNone/>
              <a:defRPr/>
            </a:lvl1pPr>
          </a:lstStyle>
          <a:p>
            <a:r>
              <a:rPr lang="en-US"/>
              <a:t>Insert photo here</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Tree>
    <p:extLst>
      <p:ext uri="{BB962C8B-B14F-4D97-AF65-F5344CB8AC3E}">
        <p14:creationId xmlns:p14="http://schemas.microsoft.com/office/powerpoint/2010/main" val="9990520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692536"/>
            <a:ext cx="5245213" cy="3057933"/>
          </a:xfrm>
        </p:spPr>
        <p:txBody>
          <a:bodyPr anchor="t"/>
          <a:lstStyle>
            <a:lvl1pPr>
              <a:defRPr sz="4500"/>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4" hasCustomPrompt="1"/>
          </p:nvPr>
        </p:nvSpPr>
        <p:spPr>
          <a:xfrm>
            <a:off x="1" y="3881438"/>
            <a:ext cx="6096000" cy="2976563"/>
          </a:xfrm>
          <a:prstGeom prst="rect">
            <a:avLst/>
          </a:prstGeom>
        </p:spPr>
        <p:txBody>
          <a:bodyPr/>
          <a:lstStyle>
            <a:lvl1pPr marL="0" indent="0">
              <a:buNone/>
              <a:defRPr/>
            </a:lvl1pPr>
          </a:lstStyle>
          <a:p>
            <a:r>
              <a:rPr lang="en-US"/>
              <a:t>Insert photo here</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Tree>
    <p:extLst>
      <p:ext uri="{BB962C8B-B14F-4D97-AF65-F5344CB8AC3E}">
        <p14:creationId xmlns:p14="http://schemas.microsoft.com/office/powerpoint/2010/main" val="21601395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692536"/>
            <a:ext cx="5245213" cy="3057933"/>
          </a:xfrm>
        </p:spPr>
        <p:txBody>
          <a:bodyPr anchor="t"/>
          <a:lstStyle>
            <a:lvl1pPr>
              <a:defRPr sz="4500"/>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4" hasCustomPrompt="1"/>
          </p:nvPr>
        </p:nvSpPr>
        <p:spPr>
          <a:xfrm>
            <a:off x="1" y="4857750"/>
            <a:ext cx="6096000" cy="2000250"/>
          </a:xfrm>
          <a:prstGeom prst="rect">
            <a:avLst/>
          </a:prstGeom>
        </p:spPr>
        <p:txBody>
          <a:bodyPr/>
          <a:lstStyle>
            <a:lvl1pPr marL="0" indent="0">
              <a:buNone/>
              <a:defRPr/>
            </a:lvl1pPr>
          </a:lstStyle>
          <a:p>
            <a:r>
              <a:rPr lang="en-US"/>
              <a:t>Insert photo here</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Tree>
    <p:extLst>
      <p:ext uri="{BB962C8B-B14F-4D97-AF65-F5344CB8AC3E}">
        <p14:creationId xmlns:p14="http://schemas.microsoft.com/office/powerpoint/2010/main" val="4148454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2702029" cy="6858000"/>
          </a:xfrm>
          <a:prstGeom prst="rect">
            <a:avLst/>
          </a:prstGeo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a:prstGeom prst="rect">
            <a:avLst/>
          </a:prstGeo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a:prstGeom prst="rect">
            <a:avLst/>
          </a:prstGeo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a:prstGeom prst="rect">
            <a:avLst/>
          </a:prstGeo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a:prstGeom prst="rect">
            <a:avLst/>
          </a:prstGeo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a:prstGeom prst="rect">
            <a:avLst/>
          </a:prstGeo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2165192721"/>
      </p:ext>
    </p:extLst>
  </p:cSld>
  <p:clrMapOvr>
    <a:masterClrMapping/>
  </p:clrMapOvr>
  <p:extLst>
    <p:ext uri="{DCECCB84-F9BA-43D5-87BE-67443E8EF086}">
      <p15:sldGuideLst xmlns:p15="http://schemas.microsoft.com/office/powerpoint/2012/main">
        <p15:guide id="1" pos="26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a:prstGeom prst="rect">
            <a:avLst/>
          </a:prstGeo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a:prstGeom prst="rect">
            <a:avLst/>
          </a:prstGeo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a:prstGeom prst="rect">
            <a:avLst/>
          </a:prstGeo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a:prstGeom prst="rect">
            <a:avLst/>
          </a:prstGeo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a:prstGeom prst="rect">
            <a:avLst/>
          </a:prstGeo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a:prstGeom prst="rect">
            <a:avLst/>
          </a:prstGeo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223211929"/>
      </p:ext>
    </p:extLst>
  </p:cSld>
  <p:clrMapOvr>
    <a:masterClrMapping/>
  </p:clrMapOvr>
  <p:extLst>
    <p:ext uri="{DCECCB84-F9BA-43D5-87BE-67443E8EF086}">
      <p15:sldGuideLst xmlns:p15="http://schemas.microsoft.com/office/powerpoint/2012/main">
        <p15:guide id="1" pos="2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53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a:prstGeom prst="rect">
            <a:avLst/>
          </a:prstGeo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569339377"/>
      </p:ext>
    </p:extLst>
  </p:cSld>
  <p:clrMapOvr>
    <a:masterClrMapping/>
  </p:clrMapOvr>
  <p:extLst>
    <p:ext uri="{DCECCB84-F9BA-43D5-87BE-67443E8EF086}">
      <p15:sldGuideLst xmlns:p15="http://schemas.microsoft.com/office/powerpoint/2012/main">
        <p15:guide id="1" pos="26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6430866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1"/>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3444636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1A69A4-1453-BF42-B782-E135DAB97BB3}"/>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6693"/>
            <a:ext cx="12192000" cy="6864693"/>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userDrawn="1"/>
        </p:nvGrpSpPr>
        <p:grpSpPr>
          <a:xfrm>
            <a:off x="9711826" y="300009"/>
            <a:ext cx="2161221"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4" cstate="email">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4" cstate="email">
              <a:alphaModFix amt="60000"/>
              <a:extLst>
                <a:ext uri="{28A0092B-C50C-407E-A947-70E740481C1C}">
                  <a14:useLocalDpi xmlns:a14="http://schemas.microsoft.com/office/drawing/2010/main"/>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4" cstate="email">
              <a:alphaModFix amt="60000"/>
              <a:extLst>
                <a:ext uri="{28A0092B-C50C-407E-A947-70E740481C1C}">
                  <a14:useLocalDpi xmlns:a14="http://schemas.microsoft.com/office/drawing/2010/main"/>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4" cstate="email">
              <a:alphaModFix amt="60000"/>
              <a:extLst>
                <a:ext uri="{28A0092B-C50C-407E-A947-70E740481C1C}">
                  <a14:useLocalDpi xmlns:a14="http://schemas.microsoft.com/office/drawing/2010/main"/>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8366813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4258235"/>
            <a:ext cx="12192000" cy="259976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lnSpc>
                <a:spcPct val="110000"/>
              </a:lnSpc>
              <a:buFontTx/>
              <a:buNone/>
              <a:defRPr sz="2333" b="0" i="0">
                <a:solidFill>
                  <a:schemeClr val="bg1"/>
                </a:solidFill>
                <a:latin typeface="DM Sans Medium" charset="0"/>
                <a:ea typeface="DM Sans Medium" charset="0"/>
                <a:cs typeface="DM Sans Medium"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lnSpc>
                <a:spcPct val="110000"/>
              </a:lnSpc>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userDrawn="1"/>
        </p:nvGrpSpPr>
        <p:grpSpPr>
          <a:xfrm>
            <a:off x="9886826" y="300009"/>
            <a:ext cx="1986221" cy="2022863"/>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cstate="email">
              <a:alphaModFix amt="60000"/>
              <a:extLst>
                <a:ext uri="{28A0092B-C50C-407E-A947-70E740481C1C}">
                  <a14:useLocalDpi xmlns:a14="http://schemas.microsoft.com/office/drawing/2010/main"/>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cstate="email">
              <a:alphaModFix amt="60000"/>
              <a:extLst>
                <a:ext uri="{28A0092B-C50C-407E-A947-70E740481C1C}">
                  <a14:useLocalDpi xmlns:a14="http://schemas.microsoft.com/office/drawing/2010/main"/>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851936" y="4284014"/>
            <a:ext cx="828958"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36060" y="4456648"/>
            <a:ext cx="554163" cy="564307"/>
          </a:xfrm>
          <a:prstGeom prst="rect">
            <a:avLst/>
          </a:prstGeom>
        </p:spPr>
      </p:pic>
      <p:sp>
        <p:nvSpPr>
          <p:cNvPr id="19"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2" descr="Transportation Solutions that Improve Communities - Fehr &amp; Peers">
            <a:extLst>
              <a:ext uri="{FF2B5EF4-FFF2-40B4-BE49-F238E27FC236}">
                <a16:creationId xmlns:a16="http://schemas.microsoft.com/office/drawing/2014/main" id="{6BDE3F72-C3D7-2D7C-4073-D579CA008EF5}"/>
              </a:ext>
            </a:extLst>
          </p:cNvPr>
          <p:cNvPicPr>
            <a:picLocks noChangeAspect="1" noChangeArrowheads="1"/>
          </p:cNvPicPr>
          <p:nvPr userDrawn="1"/>
        </p:nvPicPr>
        <p:blipFill>
          <a:blip r:embed="rId6"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971338" y="4994685"/>
            <a:ext cx="3081415" cy="58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462622"/>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hoto 19">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6E775A-1CD5-F946-8B3C-A5699FC9ED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10161"/>
            <a:ext cx="12192000" cy="6837679"/>
          </a:xfrm>
          <a:prstGeom prst="rect">
            <a:avLst/>
          </a:prstGeom>
        </p:spPr>
      </p:pic>
      <p:cxnSp>
        <p:nvCxnSpPr>
          <p:cNvPr id="9" name="Straight Connector 8">
            <a:extLst>
              <a:ext uri="{FF2B5EF4-FFF2-40B4-BE49-F238E27FC236}">
                <a16:creationId xmlns:a16="http://schemas.microsoft.com/office/drawing/2014/main" id="{89DE3A7B-DBED-114B-9F0D-7D7F807E01E2}"/>
              </a:ext>
            </a:extLst>
          </p:cNvPr>
          <p:cNvCxnSpPr>
            <a:cxnSpLocks/>
          </p:cNvCxnSpPr>
          <p:nvPr userDrawn="1"/>
        </p:nvCxnSpPr>
        <p:spPr>
          <a:xfrm>
            <a:off x="476250" y="5333837"/>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518D119-99B6-3643-9152-FC96F88964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6250" y="4522511"/>
            <a:ext cx="828958" cy="670514"/>
          </a:xfrm>
          <a:prstGeom prst="rect">
            <a:avLst/>
          </a:prstGeom>
        </p:spPr>
      </p:pic>
      <p:grpSp>
        <p:nvGrpSpPr>
          <p:cNvPr id="12" name="Group 11"/>
          <p:cNvGrpSpPr/>
          <p:nvPr userDrawn="1"/>
        </p:nvGrpSpPr>
        <p:grpSpPr>
          <a:xfrm>
            <a:off x="9270738" y="592599"/>
            <a:ext cx="2445012" cy="2408723"/>
            <a:chOff x="11124886" y="711118"/>
            <a:chExt cx="2934014" cy="2890468"/>
          </a:xfrm>
        </p:grpSpPr>
        <p:pic>
          <p:nvPicPr>
            <p:cNvPr id="15" name="Picture 14">
              <a:extLst>
                <a:ext uri="{FF2B5EF4-FFF2-40B4-BE49-F238E27FC236}">
                  <a16:creationId xmlns:a16="http://schemas.microsoft.com/office/drawing/2014/main" id="{00D2FD43-317D-3447-80BB-5F59D7B8A70E}"/>
                </a:ext>
              </a:extLst>
            </p:cNvPr>
            <p:cNvPicPr>
              <a:picLocks noChangeAspect="1"/>
            </p:cNvPicPr>
            <p:nvPr userDrawn="1"/>
          </p:nvPicPr>
          <p:blipFill>
            <a:blip r:embed="rId4" cstate="email">
              <a:alphaModFix amt="60000"/>
              <a:extLst>
                <a:ext uri="{28A0092B-C50C-407E-A947-70E740481C1C}">
                  <a14:useLocalDpi xmlns:a14="http://schemas.microsoft.com/office/drawing/2010/main"/>
                </a:ext>
              </a:extLst>
            </a:blip>
            <a:stretch>
              <a:fillRect/>
            </a:stretch>
          </p:blipFill>
          <p:spPr>
            <a:xfrm rot="2700000">
              <a:off x="12836305" y="700031"/>
              <a:ext cx="1211507" cy="1233682"/>
            </a:xfrm>
            <a:prstGeom prst="rect">
              <a:avLst/>
            </a:prstGeom>
          </p:spPr>
        </p:pic>
        <p:pic>
          <p:nvPicPr>
            <p:cNvPr id="18" name="Picture 17">
              <a:extLst>
                <a:ext uri="{FF2B5EF4-FFF2-40B4-BE49-F238E27FC236}">
                  <a16:creationId xmlns:a16="http://schemas.microsoft.com/office/drawing/2014/main" id="{F6F591C5-FA74-564B-B7B6-260C19857656}"/>
                </a:ext>
              </a:extLst>
            </p:cNvPr>
            <p:cNvPicPr>
              <a:picLocks noChangeAspect="1"/>
            </p:cNvPicPr>
            <p:nvPr userDrawn="1"/>
          </p:nvPicPr>
          <p:blipFill>
            <a:blip r:embed="rId4" cstate="email">
              <a:alphaModFix amt="60000"/>
              <a:extLst>
                <a:ext uri="{28A0092B-C50C-407E-A947-70E740481C1C}">
                  <a14:useLocalDpi xmlns:a14="http://schemas.microsoft.com/office/drawing/2010/main"/>
                </a:ext>
              </a:extLst>
            </a:blip>
            <a:stretch>
              <a:fillRect/>
            </a:stretch>
          </p:blipFill>
          <p:spPr>
            <a:xfrm rot="2700000">
              <a:off x="11135973" y="700031"/>
              <a:ext cx="1211507" cy="1233682"/>
            </a:xfrm>
            <a:prstGeom prst="rect">
              <a:avLst/>
            </a:prstGeom>
          </p:spPr>
        </p:pic>
        <p:pic>
          <p:nvPicPr>
            <p:cNvPr id="21" name="Picture 20">
              <a:extLst>
                <a:ext uri="{FF2B5EF4-FFF2-40B4-BE49-F238E27FC236}">
                  <a16:creationId xmlns:a16="http://schemas.microsoft.com/office/drawing/2014/main" id="{D86BA51D-08F0-D74B-8345-57224D0CDDCC}"/>
                </a:ext>
              </a:extLst>
            </p:cNvPr>
            <p:cNvPicPr>
              <a:picLocks noChangeAspect="1"/>
            </p:cNvPicPr>
            <p:nvPr userDrawn="1"/>
          </p:nvPicPr>
          <p:blipFill>
            <a:blip r:embed="rId4" cstate="email">
              <a:alphaModFix amt="60000"/>
              <a:extLst>
                <a:ext uri="{28A0092B-C50C-407E-A947-70E740481C1C}">
                  <a14:useLocalDpi xmlns:a14="http://schemas.microsoft.com/office/drawing/2010/main"/>
                </a:ext>
              </a:extLst>
            </a:blip>
            <a:stretch>
              <a:fillRect/>
            </a:stretch>
          </p:blipFill>
          <p:spPr>
            <a:xfrm rot="2700000">
              <a:off x="12836305" y="2378992"/>
              <a:ext cx="1211507" cy="1233682"/>
            </a:xfrm>
            <a:prstGeom prst="rect">
              <a:avLst/>
            </a:prstGeom>
          </p:spPr>
        </p:pic>
        <p:pic>
          <p:nvPicPr>
            <p:cNvPr id="22" name="Picture 21">
              <a:extLst>
                <a:ext uri="{FF2B5EF4-FFF2-40B4-BE49-F238E27FC236}">
                  <a16:creationId xmlns:a16="http://schemas.microsoft.com/office/drawing/2014/main" id="{54520C24-2623-124D-A7AD-12E11A5C4DCA}"/>
                </a:ext>
              </a:extLst>
            </p:cNvPr>
            <p:cNvPicPr>
              <a:picLocks noChangeAspect="1"/>
            </p:cNvPicPr>
            <p:nvPr userDrawn="1"/>
          </p:nvPicPr>
          <p:blipFill>
            <a:blip r:embed="rId4" cstate="email">
              <a:alphaModFix amt="60000"/>
              <a:extLst>
                <a:ext uri="{28A0092B-C50C-407E-A947-70E740481C1C}">
                  <a14:useLocalDpi xmlns:a14="http://schemas.microsoft.com/office/drawing/2010/main"/>
                </a:ext>
              </a:extLst>
            </a:blip>
            <a:stretch>
              <a:fillRect/>
            </a:stretch>
          </p:blipFill>
          <p:spPr>
            <a:xfrm rot="2700000">
              <a:off x="11135973" y="2378992"/>
              <a:ext cx="1211507" cy="1233682"/>
            </a:xfrm>
            <a:prstGeom prst="rect">
              <a:avLst/>
            </a:prstGeom>
          </p:spPr>
        </p:pic>
      </p:grpSp>
      <p:sp>
        <p:nvSpPr>
          <p:cNvPr id="14" name="Text Placeholder 3"/>
          <p:cNvSpPr>
            <a:spLocks noGrp="1"/>
          </p:cNvSpPr>
          <p:nvPr userDrawn="1">
            <p:ph type="body" sz="quarter" idx="10" hasCustomPrompt="1"/>
          </p:nvPr>
        </p:nvSpPr>
        <p:spPr>
          <a:xfrm>
            <a:off x="476249" y="5530551"/>
            <a:ext cx="11310938" cy="1288124"/>
          </a:xfrm>
          <a:prstGeom prst="rect">
            <a:avLst/>
          </a:prstGeom>
        </p:spPr>
        <p:txBody>
          <a:bodyPr lIns="0" rIns="0">
            <a:noAutofit/>
          </a:bodyPr>
          <a:lstStyle>
            <a:lvl1pPr marL="0" indent="0">
              <a:spcBef>
                <a:spcPts val="0"/>
              </a:spcBef>
              <a:buNone/>
              <a:defRPr sz="3667" b="1" i="0">
                <a:solidFill>
                  <a:srgbClr val="63BDD9"/>
                </a:solidFill>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Place Title Here</a:t>
            </a:r>
          </a:p>
        </p:txBody>
      </p:sp>
      <p:sp>
        <p:nvSpPr>
          <p:cNvPr id="13" name="Text Placeholder 5"/>
          <p:cNvSpPr>
            <a:spLocks noGrp="1"/>
          </p:cNvSpPr>
          <p:nvPr>
            <p:ph type="body" sz="quarter" idx="11" hasCustomPrompt="1"/>
          </p:nvPr>
        </p:nvSpPr>
        <p:spPr>
          <a:xfrm>
            <a:off x="6611145" y="5011020"/>
            <a:ext cx="5116512" cy="322816"/>
          </a:xfrm>
          <a:prstGeom prst="rect">
            <a:avLst/>
          </a:prstGeom>
        </p:spPr>
        <p:txBody>
          <a:bodyPr lIns="0" rIns="0" anchor="b">
            <a:noAutofit/>
          </a:bodyPr>
          <a:lstStyle>
            <a:lvl1pPr marL="0" indent="0" algn="r">
              <a:buNone/>
              <a:defRPr sz="1167">
                <a:solidFill>
                  <a:srgbClr val="BCBEC0"/>
                </a:solidFill>
              </a:defRPr>
            </a:lvl1pPr>
          </a:lstStyle>
          <a:p>
            <a:pPr lvl="0"/>
            <a:r>
              <a:rPr lang="en-US"/>
              <a:t>Date</a:t>
            </a:r>
          </a:p>
        </p:txBody>
      </p:sp>
    </p:spTree>
    <p:extLst>
      <p:ext uri="{BB962C8B-B14F-4D97-AF65-F5344CB8AC3E}">
        <p14:creationId xmlns:p14="http://schemas.microsoft.com/office/powerpoint/2010/main" val="30566656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3648" y="4737456"/>
            <a:ext cx="554163"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37932026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1075016399"/>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13733706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0" y="330"/>
            <a:ext cx="12191999" cy="4198606"/>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3648" y="4737456"/>
            <a:ext cx="554163"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Tree>
    <p:extLst>
      <p:ext uri="{BB962C8B-B14F-4D97-AF65-F5344CB8AC3E}">
        <p14:creationId xmlns:p14="http://schemas.microsoft.com/office/powerpoint/2010/main" val="175926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186096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Arrow 1">
    <p:bg>
      <p:bgPr>
        <a:solidFill>
          <a:srgbClr val="30F2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072195394"/>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Arrow 2">
    <p:bg>
      <p:bgPr>
        <a:solidFill>
          <a:srgbClr val="0785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0" y="4469877"/>
            <a:ext cx="12191999" cy="2390424"/>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885362453"/>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Arrow 3">
    <p:bg>
      <p:bgPr>
        <a:solidFill>
          <a:srgbClr val="4140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77343"/>
          </a:xfrm>
        </p:spPr>
        <p:txBody>
          <a:bodyPr anchor="ctr"/>
          <a:lstStyle>
            <a:lvl1pPr>
              <a:defRPr sz="30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439416052"/>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rrow 4">
    <p:bg>
      <p:bgPr>
        <a:solidFill>
          <a:srgbClr val="80828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59169"/>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82792291"/>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Arrow 5">
    <p:bg>
      <p:bgPr>
        <a:solidFill>
          <a:srgbClr val="031D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33152"/>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2116694056"/>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rrow 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49340" cy="5059680"/>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744015070"/>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Stripes 2">
    <p:bg>
      <p:bgPr>
        <a:solidFill>
          <a:srgbClr val="FFC628"/>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9E04304A-A1E4-FD46-A3D4-9DE74FA0D2E5}"/>
              </a:ext>
            </a:extLst>
          </p:cNvPr>
          <p:cNvGrpSpPr/>
          <p:nvPr userDrawn="1"/>
        </p:nvGrpSpPr>
        <p:grpSpPr>
          <a:xfrm>
            <a:off x="1" y="330"/>
            <a:ext cx="12191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136157073"/>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750" y="6387504"/>
            <a:ext cx="345431" cy="279406"/>
          </a:xfrm>
          <a:prstGeom prst="rect">
            <a:avLst/>
          </a:prstGeom>
        </p:spPr>
      </p:pic>
      <p:sp>
        <p:nvSpPr>
          <p:cNvPr id="8" name="Slide Number Placeholder 7"/>
          <p:cNvSpPr>
            <a:spLocks noGrp="1"/>
          </p:cNvSpPr>
          <p:nvPr>
            <p:ph type="sldNum" sz="quarter" idx="12"/>
          </p:nvPr>
        </p:nvSpPr>
        <p:spPr>
          <a:xfrm>
            <a:off x="925006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281746487"/>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pic>
        <p:nvPicPr>
          <p:cNvPr id="9" name="Picture 8">
            <a:extLst>
              <a:ext uri="{FF2B5EF4-FFF2-40B4-BE49-F238E27FC236}">
                <a16:creationId xmlns:a16="http://schemas.microsoft.com/office/drawing/2014/main" id="{1E3FD9EB-3BCC-A741-B977-D819511EAB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750" y="6387504"/>
            <a:ext cx="345431" cy="279406"/>
          </a:xfrm>
          <a:prstGeom prst="rect">
            <a:avLst/>
          </a:prstGeom>
        </p:spPr>
      </p:pic>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925006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2830586747"/>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pic>
        <p:nvPicPr>
          <p:cNvPr id="9" name="Picture 8">
            <a:extLst>
              <a:ext uri="{FF2B5EF4-FFF2-40B4-BE49-F238E27FC236}">
                <a16:creationId xmlns:a16="http://schemas.microsoft.com/office/drawing/2014/main" id="{8F39E0AA-FC19-AB41-ADDE-38C76CBEAF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0750" y="6387504"/>
            <a:ext cx="345431" cy="279406"/>
          </a:xfrm>
          <a:prstGeom prst="rect">
            <a:avLst/>
          </a:prstGeom>
        </p:spPr>
      </p:pic>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9250065" y="6349494"/>
            <a:ext cx="2411186" cy="365125"/>
          </a:xfrm>
          <a:prstGeom prst="rect">
            <a:avLst/>
          </a:prstGeo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64180271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theme" Target="../theme/theme2.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image" Target="../media/image57.png"/><Relationship Id="rId5" Type="http://schemas.openxmlformats.org/officeDocument/2006/relationships/slideLayout" Target="../slideLayouts/slideLayout133.xml"/><Relationship Id="rId10" Type="http://schemas.openxmlformats.org/officeDocument/2006/relationships/theme" Target="../theme/theme3.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391E3-0A64-4AE7-80B4-E634EA2ABEBB}"/>
              </a:ext>
            </a:extLst>
          </p:cNvPr>
          <p:cNvSpPr>
            <a:spLocks noGrp="1"/>
          </p:cNvSpPr>
          <p:nvPr>
            <p:ph type="title"/>
          </p:nvPr>
        </p:nvSpPr>
        <p:spPr>
          <a:xfrm>
            <a:off x="309471" y="365125"/>
            <a:ext cx="11044329" cy="1325563"/>
          </a:xfrm>
          <a:prstGeom prst="rect">
            <a:avLst/>
          </a:prstGeom>
        </p:spPr>
        <p:txBody>
          <a:bodyPr vert="horz" lIns="91440" tIns="45720" rIns="91440" bIns="45720" rtlCol="0" anchor="ctr">
            <a:normAutofit/>
          </a:bodyPr>
          <a:lstStyle/>
          <a:p>
            <a:r>
              <a:rPr lang="en-US"/>
              <a:t>Please do not use this master.</a:t>
            </a:r>
          </a:p>
        </p:txBody>
      </p:sp>
    </p:spTree>
    <p:extLst>
      <p:ext uri="{BB962C8B-B14F-4D97-AF65-F5344CB8AC3E}">
        <p14:creationId xmlns:p14="http://schemas.microsoft.com/office/powerpoint/2010/main" val="8621170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 id="2147483731" r:id="rId70"/>
    <p:sldLayoutId id="2147483732" r:id="rId71"/>
    <p:sldLayoutId id="2147483733" r:id="rId72"/>
    <p:sldLayoutId id="2147483734" r:id="rId73"/>
    <p:sldLayoutId id="2147483735" r:id="rId74"/>
    <p:sldLayoutId id="2147483736" r:id="rId75"/>
    <p:sldLayoutId id="2147483737" r:id="rId76"/>
    <p:sldLayoutId id="2147483738" r:id="rId77"/>
    <p:sldLayoutId id="2147483739" r:id="rId78"/>
    <p:sldLayoutId id="2147483740" r:id="rId79"/>
    <p:sldLayoutId id="2147483741" r:id="rId80"/>
    <p:sldLayoutId id="2147483742" r:id="rId81"/>
    <p:sldLayoutId id="2147483743" r:id="rId82"/>
    <p:sldLayoutId id="2147483744" r:id="rId83"/>
    <p:sldLayoutId id="2147483745" r:id="rId84"/>
    <p:sldLayoutId id="2147483746" r:id="rId85"/>
    <p:sldLayoutId id="2147483747" r:id="rId86"/>
    <p:sldLayoutId id="2147483748" r:id="rId87"/>
    <p:sldLayoutId id="2147483749" r:id="rId88"/>
    <p:sldLayoutId id="2147483750" r:id="rId89"/>
    <p:sldLayoutId id="2147483751" r:id="rId90"/>
    <p:sldLayoutId id="2147483752" r:id="rId91"/>
    <p:sldLayoutId id="2147483753" r:id="rId92"/>
    <p:sldLayoutId id="2147483754" r:id="rId93"/>
    <p:sldLayoutId id="2147483755" r:id="rId94"/>
    <p:sldLayoutId id="2147483756" r:id="rId95"/>
    <p:sldLayoutId id="2147483757" r:id="rId96"/>
    <p:sldLayoutId id="2147483758" r:id="rId97"/>
    <p:sldLayoutId id="2147483759" r:id="rId98"/>
    <p:sldLayoutId id="2147483760" r:id="rId99"/>
    <p:sldLayoutId id="2147483761" r:id="rId100"/>
    <p:sldLayoutId id="2147483762" r:id="rId101"/>
    <p:sldLayoutId id="2147483763" r:id="rId102"/>
    <p:sldLayoutId id="2147483764" r:id="rId103"/>
    <p:sldLayoutId id="2147483765" r:id="rId104"/>
    <p:sldLayoutId id="2147483766" r:id="rId105"/>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2A3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2A3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2A3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391E3-0A64-4AE7-80B4-E634EA2ABEBB}"/>
              </a:ext>
            </a:extLst>
          </p:cNvPr>
          <p:cNvSpPr>
            <a:spLocks noGrp="1"/>
          </p:cNvSpPr>
          <p:nvPr>
            <p:ph type="title"/>
          </p:nvPr>
        </p:nvSpPr>
        <p:spPr>
          <a:xfrm>
            <a:off x="309471" y="365125"/>
            <a:ext cx="11044329"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21910177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2A3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2A3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2A3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60000"/>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b="0" i="0">
                <a:solidFill>
                  <a:srgbClr val="000000"/>
                </a:solidFill>
                <a:latin typeface="Avenir LT Std 55 Roman" panose="020B0503020203020204" pitchFamily="34" charset="77"/>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421905543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Lst>
  <p:hf hdr="0" dt="0"/>
  <p:txStyles>
    <p:titleStyle>
      <a:lvl1pPr algn="ctr" defTabSz="609585" rtl="0" eaLnBrk="1" latinLnBrk="0" hangingPunct="1">
        <a:spcBef>
          <a:spcPct val="0"/>
        </a:spcBef>
        <a:buNone/>
        <a:defRPr sz="4533" b="1" i="0" kern="1200">
          <a:solidFill>
            <a:srgbClr val="000000"/>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200" b="0" i="0" kern="1200">
          <a:solidFill>
            <a:srgbClr val="000000"/>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2933" b="0" i="0" kern="1200">
          <a:solidFill>
            <a:srgbClr val="000000"/>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667" b="0" i="0" kern="1200">
          <a:solidFill>
            <a:srgbClr val="000000"/>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400" b="0" i="0" kern="1200">
          <a:solidFill>
            <a:srgbClr val="000000"/>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133" b="0" i="0" kern="1200">
          <a:solidFill>
            <a:srgbClr val="000000"/>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391E3-0A64-4AE7-80B4-E634EA2ABEBB}"/>
              </a:ext>
            </a:extLst>
          </p:cNvPr>
          <p:cNvSpPr>
            <a:spLocks noGrp="1"/>
          </p:cNvSpPr>
          <p:nvPr>
            <p:ph type="title"/>
          </p:nvPr>
        </p:nvSpPr>
        <p:spPr>
          <a:xfrm>
            <a:off x="309471" y="365125"/>
            <a:ext cx="11044329"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3073599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2A3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2A3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2A3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106.xml"/><Relationship Id="rId5" Type="http://schemas.openxmlformats.org/officeDocument/2006/relationships/image" Target="../media/image61.png"/><Relationship Id="rId4" Type="http://schemas.openxmlformats.org/officeDocument/2006/relationships/image" Target="../media/image59.sv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10.xml"/><Relationship Id="rId4" Type="http://schemas.openxmlformats.org/officeDocument/2006/relationships/image" Target="../media/image73.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5.png"/><Relationship Id="rId1" Type="http://schemas.openxmlformats.org/officeDocument/2006/relationships/slideLayout" Target="../slideLayouts/slideLayout128.xml"/><Relationship Id="rId5" Type="http://schemas.openxmlformats.org/officeDocument/2006/relationships/image" Target="../media/image76.sv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2" Type="http://schemas.microsoft.com/office/2018/10/relationships/comments" Target="../comments/modernComment_1716_403A861D.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11.xml"/><Relationship Id="rId6" Type="http://schemas.openxmlformats.org/officeDocument/2006/relationships/image" Target="../media/image60.png"/><Relationship Id="rId5" Type="http://schemas.openxmlformats.org/officeDocument/2006/relationships/image" Target="../media/image63.png"/><Relationship Id="rId4" Type="http://schemas.openxmlformats.org/officeDocument/2006/relationships/image" Target="../media/image61.png"/><Relationship Id="rId9" Type="http://schemas.microsoft.com/office/2018/10/relationships/comments" Target="../comments/modernComment_171E_FEA8DC98.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70E_BF4BAA35.xml"/><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hart" Target="../charts/chart1.xml"/><Relationship Id="rId7"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32.xml"/><Relationship Id="rId6" Type="http://schemas.openxmlformats.org/officeDocument/2006/relationships/image" Target="../media/image66.png"/><Relationship Id="rId11" Type="http://schemas.microsoft.com/office/2018/10/relationships/comments" Target="../comments/modernComment_1748_63A8605.xml"/><Relationship Id="rId5" Type="http://schemas.openxmlformats.org/officeDocument/2006/relationships/image" Target="../media/image65.jpeg"/><Relationship Id="rId10" Type="http://schemas.openxmlformats.org/officeDocument/2006/relationships/hyperlink" Target="https://arb.ca.gov/emfac/" TargetMode="External"/><Relationship Id="rId4" Type="http://schemas.openxmlformats.org/officeDocument/2006/relationships/chart" Target="../charts/chart2.xml"/><Relationship Id="rId9"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microsoft.com/office/2018/10/relationships/comments" Target="../comments/modernComment_1749_E71FA7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8.xml"/><Relationship Id="rId4" Type="http://schemas.microsoft.com/office/2018/10/relationships/comments" Target="../comments/modernComment_16FF_7F59A4E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71.jpe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108.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72.png"/><Relationship Id="rId9" Type="http://schemas.microsoft.com/office/2007/relationships/diagramDrawing" Target="../diagrams/drawing1.xml"/><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001861-4911-9B70-DB3A-1F5B2C5E65F7}"/>
              </a:ext>
            </a:extLst>
          </p:cNvPr>
          <p:cNvSpPr/>
          <p:nvPr/>
        </p:nvSpPr>
        <p:spPr>
          <a:xfrm>
            <a:off x="0" y="5387545"/>
            <a:ext cx="12192000" cy="1495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us"/>
          </a:p>
        </p:txBody>
      </p:sp>
      <p:sp>
        <p:nvSpPr>
          <p:cNvPr id="6" name="Title 5">
            <a:extLst>
              <a:ext uri="{FF2B5EF4-FFF2-40B4-BE49-F238E27FC236}">
                <a16:creationId xmlns:a16="http://schemas.microsoft.com/office/drawing/2014/main" id="{B56AF703-1889-5487-0D68-C2CCA9A48AC4}"/>
              </a:ext>
            </a:extLst>
          </p:cNvPr>
          <p:cNvSpPr>
            <a:spLocks noGrp="1"/>
          </p:cNvSpPr>
          <p:nvPr>
            <p:ph type="title"/>
          </p:nvPr>
        </p:nvSpPr>
        <p:spPr/>
        <p:txBody>
          <a:bodyPr>
            <a:normAutofit fontScale="90000"/>
          </a:bodyPr>
          <a:lstStyle/>
          <a:p>
            <a:pPr algn="l" rtl="0"/>
            <a:r>
              <a:rPr lang="es-us" sz="3400" b="1" i="0" u="none" baseline="0"/>
              <a:t>Plan maestro regional para vehículos cero emisiones (ZEV) de carga mediana y pesada (MD/HD)</a:t>
            </a:r>
          </a:p>
        </p:txBody>
      </p:sp>
      <p:sp>
        <p:nvSpPr>
          <p:cNvPr id="4" name="Text Placeholder 3">
            <a:extLst>
              <a:ext uri="{FF2B5EF4-FFF2-40B4-BE49-F238E27FC236}">
                <a16:creationId xmlns:a16="http://schemas.microsoft.com/office/drawing/2014/main" id="{0833407C-8F33-8663-808F-7F38E737AC29}"/>
              </a:ext>
            </a:extLst>
          </p:cNvPr>
          <p:cNvSpPr>
            <a:spLocks noGrp="1"/>
          </p:cNvSpPr>
          <p:nvPr>
            <p:ph type="body" idx="1"/>
          </p:nvPr>
        </p:nvSpPr>
        <p:spPr/>
        <p:txBody>
          <a:bodyPr/>
          <a:lstStyle/>
          <a:p>
            <a:endParaRPr lang="en-US"/>
          </a:p>
        </p:txBody>
      </p:sp>
      <p:sp>
        <p:nvSpPr>
          <p:cNvPr id="12" name="TextBox 11">
            <a:extLst>
              <a:ext uri="{FF2B5EF4-FFF2-40B4-BE49-F238E27FC236}">
                <a16:creationId xmlns:a16="http://schemas.microsoft.com/office/drawing/2014/main" id="{C714E689-3411-496D-B311-B3AA79B348BE}"/>
              </a:ext>
            </a:extLst>
          </p:cNvPr>
          <p:cNvSpPr txBox="1"/>
          <p:nvPr/>
        </p:nvSpPr>
        <p:spPr>
          <a:xfrm>
            <a:off x="563081" y="6110464"/>
            <a:ext cx="11065838" cy="369332"/>
          </a:xfrm>
          <a:prstGeom prst="rect">
            <a:avLst/>
          </a:prstGeom>
          <a:noFill/>
        </p:spPr>
        <p:txBody>
          <a:bodyPr wrap="square" lIns="91440" tIns="45720" rIns="91440" bIns="45720" anchor="t">
            <a:spAutoFit/>
          </a:bodyPr>
          <a:lstStyle/>
          <a:p>
            <a:pPr algn="r" rtl="0"/>
            <a:r>
              <a:rPr lang="es-us">
                <a:solidFill>
                  <a:schemeClr val="tx1">
                    <a:lumMod val="85000"/>
                    <a:lumOff val="15000"/>
                  </a:schemeClr>
                </a:solidFill>
              </a:rPr>
              <a:t>Octubre </a:t>
            </a:r>
            <a:r>
              <a:rPr lang="es-us" b="0" i="0" u="none" baseline="0">
                <a:solidFill>
                  <a:schemeClr val="tx1">
                    <a:lumMod val="85000"/>
                    <a:lumOff val="15000"/>
                  </a:schemeClr>
                </a:solidFill>
              </a:rPr>
              <a:t>2023</a:t>
            </a:r>
            <a:endParaRPr lang="es-us">
              <a:solidFill>
                <a:schemeClr val="tx1">
                  <a:lumMod val="85000"/>
                  <a:lumOff val="15000"/>
                </a:schemeClr>
              </a:solidFill>
              <a:cs typeface="Arial"/>
            </a:endParaRPr>
          </a:p>
        </p:txBody>
      </p:sp>
      <p:pic>
        <p:nvPicPr>
          <p:cNvPr id="16" name="Graphic 15">
            <a:extLst>
              <a:ext uri="{FF2B5EF4-FFF2-40B4-BE49-F238E27FC236}">
                <a16:creationId xmlns:a16="http://schemas.microsoft.com/office/drawing/2014/main" id="{09EAA1CF-8887-FA6B-5081-3D097A5EED1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205903" y="5822656"/>
            <a:ext cx="2363188" cy="752608"/>
          </a:xfrm>
          <a:prstGeom prst="rect">
            <a:avLst/>
          </a:prstGeom>
        </p:spPr>
      </p:pic>
      <p:cxnSp>
        <p:nvCxnSpPr>
          <p:cNvPr id="5" name="Straight Connector 4">
            <a:extLst>
              <a:ext uri="{FF2B5EF4-FFF2-40B4-BE49-F238E27FC236}">
                <a16:creationId xmlns:a16="http://schemas.microsoft.com/office/drawing/2014/main" id="{AA7FFE04-3F14-B2ED-8DA4-6BD08508FBE2}"/>
              </a:ext>
            </a:extLst>
          </p:cNvPr>
          <p:cNvCxnSpPr>
            <a:cxnSpLocks/>
          </p:cNvCxnSpPr>
          <p:nvPr/>
        </p:nvCxnSpPr>
        <p:spPr>
          <a:xfrm>
            <a:off x="3850948" y="5880396"/>
            <a:ext cx="0" cy="63712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EBFD4C5-6A0C-7F07-08ED-9FDF6EA1A780}"/>
              </a:ext>
            </a:extLst>
          </p:cNvPr>
          <p:cNvPicPr>
            <a:picLocks noChangeAspect="1"/>
          </p:cNvPicPr>
          <p:nvPr/>
        </p:nvPicPr>
        <p:blipFill>
          <a:blip r:embed="rId5"/>
          <a:stretch>
            <a:fillRect/>
          </a:stretch>
        </p:blipFill>
        <p:spPr>
          <a:xfrm>
            <a:off x="510065" y="5501917"/>
            <a:ext cx="2830819" cy="1102916"/>
          </a:xfrm>
          <a:prstGeom prst="rect">
            <a:avLst/>
          </a:prstGeom>
        </p:spPr>
      </p:pic>
    </p:spTree>
    <p:extLst>
      <p:ext uri="{BB962C8B-B14F-4D97-AF65-F5344CB8AC3E}">
        <p14:creationId xmlns:p14="http://schemas.microsoft.com/office/powerpoint/2010/main" val="1725360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75F288-BBE4-2E49-8B73-52E11E2560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t>|  </a:t>
            </a:r>
            <a:fld id="{A9965AF2-E279-CB4A-A730-B9D3C0262F98}" type="slidenum">
              <a:rPr kumimoji="0"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437842B0-41CD-F6A4-6089-5152E26FDD9E}"/>
              </a:ext>
            </a:extLst>
          </p:cNvPr>
          <p:cNvSpPr>
            <a:spLocks noGrp="1"/>
          </p:cNvSpPr>
          <p:nvPr>
            <p:ph type="title"/>
          </p:nvPr>
        </p:nvSpPr>
        <p:spPr/>
        <p:txBody>
          <a:bodyPr/>
          <a:lstStyle/>
          <a:p>
            <a:pPr algn="l" rtl="0"/>
            <a:r>
              <a:rPr lang="es-us" b="1" i="0" u="none" baseline="0"/>
              <a:t>Necesidades futuras de infraestructura para cargar vehículos de MD/HD </a:t>
            </a:r>
          </a:p>
        </p:txBody>
      </p:sp>
      <p:sp>
        <p:nvSpPr>
          <p:cNvPr id="7" name="Content Placeholder 6">
            <a:extLst>
              <a:ext uri="{FF2B5EF4-FFF2-40B4-BE49-F238E27FC236}">
                <a16:creationId xmlns:a16="http://schemas.microsoft.com/office/drawing/2014/main" id="{72EC7C3C-7B26-5F71-CE98-8521BF8560B4}"/>
              </a:ext>
            </a:extLst>
          </p:cNvPr>
          <p:cNvSpPr>
            <a:spLocks noGrp="1"/>
          </p:cNvSpPr>
          <p:nvPr>
            <p:ph idx="4294967295"/>
          </p:nvPr>
        </p:nvSpPr>
        <p:spPr>
          <a:xfrm>
            <a:off x="0" y="1571625"/>
            <a:ext cx="3908425" cy="4914900"/>
          </a:xfrm>
          <a:prstGeom prst="rect">
            <a:avLst/>
          </a:prstGeom>
        </p:spPr>
        <p:txBody>
          <a:bodyPr/>
          <a:lstStyle/>
          <a:p>
            <a:pPr algn="l" rtl="0"/>
            <a:r>
              <a:rPr lang="es-us" sz="2400" b="0" i="0" u="none" baseline="0" dirty="0"/>
              <a:t>Para 2040, se necesitarán 23,000 cargadores para vehículos de MD/HD</a:t>
            </a:r>
          </a:p>
          <a:p>
            <a:pPr lvl="1" algn="l" rtl="0"/>
            <a:r>
              <a:rPr lang="es-us" sz="2200" b="0" i="0" u="none" baseline="0" dirty="0">
                <a:solidFill>
                  <a:schemeClr val="tx1">
                    <a:lumMod val="75000"/>
                    <a:lumOff val="25000"/>
                  </a:schemeClr>
                </a:solidFill>
              </a:rPr>
              <a:t>Proporcionarán un máximo de 3,800 MW para vehículos eléctricos de batería de MD/HD dentro de la región</a:t>
            </a:r>
          </a:p>
          <a:p>
            <a:pPr algn="l" rtl="0"/>
            <a:r>
              <a:rPr lang="es-us" sz="2400" b="0" i="0" u="none" baseline="0" dirty="0"/>
              <a:t>De estos puntos de carga, 3,200 deberían ser estaciones públicas de carga</a:t>
            </a:r>
          </a:p>
        </p:txBody>
      </p:sp>
      <p:graphicFrame>
        <p:nvGraphicFramePr>
          <p:cNvPr id="5" name="Chart 4">
            <a:extLst>
              <a:ext uri="{FF2B5EF4-FFF2-40B4-BE49-F238E27FC236}">
                <a16:creationId xmlns:a16="http://schemas.microsoft.com/office/drawing/2014/main" id="{71139042-D261-94FE-5409-D1B4DC43ABD9}"/>
              </a:ext>
            </a:extLst>
          </p:cNvPr>
          <p:cNvGraphicFramePr>
            <a:graphicFrameLocks/>
          </p:cNvGraphicFramePr>
          <p:nvPr/>
        </p:nvGraphicFramePr>
        <p:xfrm>
          <a:off x="4591050" y="1390650"/>
          <a:ext cx="6854929" cy="48441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7D6B3A4-3046-D834-475C-C1F1B4D8D2A5}"/>
              </a:ext>
            </a:extLst>
          </p:cNvPr>
          <p:cNvSpPr txBox="1"/>
          <p:nvPr/>
        </p:nvSpPr>
        <p:spPr>
          <a:xfrm>
            <a:off x="4058165" y="1365936"/>
            <a:ext cx="814619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rgbClr val="000000"/>
                </a:solidFill>
                <a:latin typeface="+mn-lt"/>
                <a:ea typeface="+mn-ea"/>
                <a:cs typeface="+mn-cs"/>
              </a:defRPr>
            </a:pPr>
            <a:r>
              <a:rPr kumimoji="0" lang="es-us" sz="1600" b="1" i="0" u="none" strike="noStrike" kern="1200" cap="none" spc="0" normalizeH="0" baseline="0" noProof="0">
                <a:ln>
                  <a:noFill/>
                </a:ln>
                <a:solidFill>
                  <a:srgbClr val="000000">
                    <a:lumMod val="85000"/>
                    <a:lumOff val="15000"/>
                  </a:srgbClr>
                </a:solidFill>
                <a:effectLst/>
                <a:uLnTx/>
                <a:uFillTx/>
                <a:latin typeface="Arial" panose="020B0604020202020204"/>
                <a:ea typeface="+mn-ea"/>
                <a:cs typeface="+mn-cs"/>
              </a:rPr>
              <a:t>Se necesita una infraestructura de carga para MD-HD en la región de San Diego </a:t>
            </a:r>
          </a:p>
        </p:txBody>
      </p:sp>
    </p:spTree>
    <p:extLst>
      <p:ext uri="{BB962C8B-B14F-4D97-AF65-F5344CB8AC3E}">
        <p14:creationId xmlns:p14="http://schemas.microsoft.com/office/powerpoint/2010/main" val="4015415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38634C-6DE5-8B52-1704-398788787DCE}"/>
              </a:ext>
            </a:extLst>
          </p:cNvPr>
          <p:cNvSpPr>
            <a:spLocks noGrp="1"/>
          </p:cNvSpPr>
          <p:nvPr>
            <p:ph type="sldNum" sz="quarter" idx="12"/>
          </p:nvPr>
        </p:nvSpPr>
        <p:spPr/>
        <p:txBody>
          <a:bodyPr/>
          <a:lstStyle/>
          <a:p>
            <a:r>
              <a:rPr lang="en-US"/>
              <a:t>|  </a:t>
            </a:r>
            <a:fld id="{A9965AF2-E279-CB4A-A730-B9D3C0262F98}" type="slidenum">
              <a:rPr lang="en-US" smtClean="0"/>
              <a:pPr/>
              <a:t>11</a:t>
            </a:fld>
            <a:endParaRPr lang="en-US"/>
          </a:p>
        </p:txBody>
      </p:sp>
      <p:sp>
        <p:nvSpPr>
          <p:cNvPr id="3" name="Title 2">
            <a:extLst>
              <a:ext uri="{FF2B5EF4-FFF2-40B4-BE49-F238E27FC236}">
                <a16:creationId xmlns:a16="http://schemas.microsoft.com/office/drawing/2014/main" id="{6DA36A89-2F7D-A6AA-6D7B-D96F1253F702}"/>
              </a:ext>
            </a:extLst>
          </p:cNvPr>
          <p:cNvSpPr>
            <a:spLocks noGrp="1"/>
          </p:cNvSpPr>
          <p:nvPr>
            <p:ph type="title"/>
          </p:nvPr>
        </p:nvSpPr>
        <p:spPr/>
        <p:txBody>
          <a:bodyPr/>
          <a:lstStyle/>
          <a:p>
            <a:r>
              <a:rPr lang="es-ES"/>
              <a:t>Estaciones de carga de hidrógeno</a:t>
            </a:r>
            <a:endParaRPr lang="en-US"/>
          </a:p>
        </p:txBody>
      </p:sp>
      <p:sp>
        <p:nvSpPr>
          <p:cNvPr id="2" name="Content Placeholder 1">
            <a:extLst>
              <a:ext uri="{FF2B5EF4-FFF2-40B4-BE49-F238E27FC236}">
                <a16:creationId xmlns:a16="http://schemas.microsoft.com/office/drawing/2014/main" id="{ECA44926-8758-6267-8540-D780C97589D4}"/>
              </a:ext>
            </a:extLst>
          </p:cNvPr>
          <p:cNvSpPr>
            <a:spLocks noGrp="1"/>
          </p:cNvSpPr>
          <p:nvPr>
            <p:ph idx="4294967295"/>
          </p:nvPr>
        </p:nvSpPr>
        <p:spPr>
          <a:xfrm>
            <a:off x="0" y="1331913"/>
            <a:ext cx="4398963" cy="4708525"/>
          </a:xfrm>
          <a:prstGeom prst="rect">
            <a:avLst/>
          </a:prstGeom>
        </p:spPr>
        <p:txBody>
          <a:bodyPr/>
          <a:lstStyle/>
          <a:p>
            <a:r>
              <a:rPr lang="es-ES" dirty="0"/>
              <a:t>83 estaciones de carga de hidrógeno serán necesarias para el año 2040</a:t>
            </a:r>
          </a:p>
          <a:p>
            <a:pPr lvl="1"/>
            <a:r>
              <a:rPr lang="es-ES" dirty="0">
                <a:solidFill>
                  <a:schemeClr val="tx1">
                    <a:lumMod val="75000"/>
                    <a:lumOff val="25000"/>
                  </a:schemeClr>
                </a:solidFill>
              </a:rPr>
              <a:t>Proveerán 65,00 Kilogramos de hidrógeno por día para vehículos a base de hidrógeno en la </a:t>
            </a:r>
            <a:r>
              <a:rPr lang="es-ES" sz="2600" dirty="0">
                <a:effectLst/>
                <a:latin typeface="Arial Body"/>
              </a:rPr>
              <a:t>región</a:t>
            </a:r>
          </a:p>
        </p:txBody>
      </p:sp>
      <p:graphicFrame>
        <p:nvGraphicFramePr>
          <p:cNvPr id="5" name="Chart 4">
            <a:extLst>
              <a:ext uri="{FF2B5EF4-FFF2-40B4-BE49-F238E27FC236}">
                <a16:creationId xmlns:a16="http://schemas.microsoft.com/office/drawing/2014/main" id="{08B60FFC-724F-4447-9D53-E9592AFB038C}"/>
              </a:ext>
            </a:extLst>
          </p:cNvPr>
          <p:cNvGraphicFramePr/>
          <p:nvPr/>
        </p:nvGraphicFramePr>
        <p:xfrm>
          <a:off x="4559642" y="1373325"/>
          <a:ext cx="7497261" cy="4979773"/>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Nikola Energy and TravelCenters of America to Deploy Hydrogen Fueling  Infrastructure">
            <a:extLst>
              <a:ext uri="{FF2B5EF4-FFF2-40B4-BE49-F238E27FC236}">
                <a16:creationId xmlns:a16="http://schemas.microsoft.com/office/drawing/2014/main" id="{D98AD9E7-AB56-6A48-BB2D-68BD13116042}"/>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7187" r="26563"/>
          <a:stretch/>
        </p:blipFill>
        <p:spPr bwMode="auto">
          <a:xfrm>
            <a:off x="1856520" y="4436937"/>
            <a:ext cx="2542443" cy="2089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D6FB48-827A-6F8F-C2D7-E1A9E6E60F9F}"/>
              </a:ext>
            </a:extLst>
          </p:cNvPr>
          <p:cNvSpPr txBox="1"/>
          <p:nvPr/>
        </p:nvSpPr>
        <p:spPr>
          <a:xfrm>
            <a:off x="4298558" y="1573256"/>
            <a:ext cx="6096000" cy="400110"/>
          </a:xfrm>
          <a:prstGeom prst="rect">
            <a:avLst/>
          </a:prstGeom>
          <a:noFill/>
        </p:spPr>
        <p:txBody>
          <a:bodyPr wrap="square">
            <a:spAutoFit/>
          </a:bodyPr>
          <a:lstStyle/>
          <a:p>
            <a:pPr algn="ctr" rtl="0">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2000" b="1"/>
              <a:t>Cantidad de </a:t>
            </a:r>
            <a:r>
              <a:rPr lang="en-US" sz="2000" b="1" err="1"/>
              <a:t>estaciones</a:t>
            </a:r>
            <a:endParaRPr lang="en-US" sz="2000" b="1"/>
          </a:p>
        </p:txBody>
      </p:sp>
    </p:spTree>
    <p:extLst>
      <p:ext uri="{BB962C8B-B14F-4D97-AF65-F5344CB8AC3E}">
        <p14:creationId xmlns:p14="http://schemas.microsoft.com/office/powerpoint/2010/main" val="15720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down)">
                                      <p:cBhvr>
                                        <p:cTn id="7" dur="500"/>
                                        <p:tgtEl>
                                          <p:spTgt spid="5">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down)">
                                      <p:cBhvr>
                                        <p:cTn id="11" dur="500"/>
                                        <p:tgtEl>
                                          <p:spTgt spid="5">
                                            <p:graphicEl>
                                              <a:chart seriesIdx="-4" categoryIdx="0" bldStep="category"/>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down)">
                                      <p:cBhvr>
                                        <p:cTn id="15" dur="500"/>
                                        <p:tgtEl>
                                          <p:spTgt spid="5">
                                            <p:graphicEl>
                                              <a:chart seriesIdx="-4" categoryIdx="1" bldStep="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down)">
                                      <p:cBhvr>
                                        <p:cTn id="19" dur="500"/>
                                        <p:tgtEl>
                                          <p:spTgt spid="5">
                                            <p:graphicEl>
                                              <a:chart seriesIdx="-4" categoryIdx="2" bldStep="category"/>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wipe(down)">
                                      <p:cBhvr>
                                        <p:cTn id="23" dur="500"/>
                                        <p:tgtEl>
                                          <p:spTgt spid="5">
                                            <p:graphicEl>
                                              <a:chart seriesIdx="-4" categoryIdx="3" bldStep="category"/>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wipe(down)">
                                      <p:cBhvr>
                                        <p:cTn id="27" dur="500"/>
                                        <p:tgtEl>
                                          <p:spTgt spid="5">
                                            <p:graphicEl>
                                              <a:chart seriesIdx="-4" categoryIdx="4" bldStep="category"/>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wipe(down)">
                                      <p:cBhvr>
                                        <p:cTn id="31" dur="500"/>
                                        <p:tgtEl>
                                          <p:spTgt spid="5">
                                            <p:graphicEl>
                                              <a:chart seriesIdx="-4" categoryIdx="5" bldStep="category"/>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wipe(down)">
                                      <p:cBhvr>
                                        <p:cTn id="35" dur="500"/>
                                        <p:tgtEl>
                                          <p:spTgt spid="5">
                                            <p:graphicEl>
                                              <a:chart seriesIdx="-4" categoryIdx="6" bldStep="category"/>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wipe(down)">
                                      <p:cBhvr>
                                        <p:cTn id="39" dur="500"/>
                                        <p:tgtEl>
                                          <p:spTgt spid="5">
                                            <p:graphicEl>
                                              <a:chart seriesIdx="-4" categoryIdx="7" bldStep="category"/>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wipe(down)">
                                      <p:cBhvr>
                                        <p:cTn id="43" dur="500"/>
                                        <p:tgtEl>
                                          <p:spTgt spid="5">
                                            <p:graphicEl>
                                              <a:chart seriesIdx="-4" categoryIdx="8" bldStep="category"/>
                                            </p:graphic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5">
                                            <p:graphicEl>
                                              <a:chart seriesIdx="-4" categoryIdx="9" bldStep="category"/>
                                            </p:graphicEl>
                                          </p:spTgt>
                                        </p:tgtEl>
                                        <p:attrNameLst>
                                          <p:attrName>style.visibility</p:attrName>
                                        </p:attrNameLst>
                                      </p:cBhvr>
                                      <p:to>
                                        <p:strVal val="visible"/>
                                      </p:to>
                                    </p:set>
                                    <p:animEffect transition="in" filter="wipe(down)">
                                      <p:cBhvr>
                                        <p:cTn id="47" dur="500"/>
                                        <p:tgtEl>
                                          <p:spTgt spid="5">
                                            <p:graphicEl>
                                              <a:chart seriesIdx="-4" categoryIdx="9" bldStep="category"/>
                                            </p:graphic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5">
                                            <p:graphicEl>
                                              <a:chart seriesIdx="-4" categoryIdx="10" bldStep="category"/>
                                            </p:graphicEl>
                                          </p:spTgt>
                                        </p:tgtEl>
                                        <p:attrNameLst>
                                          <p:attrName>style.visibility</p:attrName>
                                        </p:attrNameLst>
                                      </p:cBhvr>
                                      <p:to>
                                        <p:strVal val="visible"/>
                                      </p:to>
                                    </p:set>
                                    <p:animEffect transition="in" filter="wipe(down)">
                                      <p:cBhvr>
                                        <p:cTn id="51" dur="500"/>
                                        <p:tgtEl>
                                          <p:spTgt spid="5">
                                            <p:graphicEl>
                                              <a:chart seriesIdx="-4" categoryIdx="10"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11FD6-0F89-83CD-4AA4-953E2A5081C7}"/>
              </a:ext>
            </a:extLst>
          </p:cNvPr>
          <p:cNvSpPr>
            <a:spLocks noGrp="1"/>
          </p:cNvSpPr>
          <p:nvPr>
            <p:ph type="title"/>
          </p:nvPr>
        </p:nvSpPr>
        <p:spPr/>
        <p:txBody>
          <a:bodyPr/>
          <a:lstStyle/>
          <a:p>
            <a:r>
              <a:rPr lang="en-US"/>
              <a:t>Siting Criteria</a:t>
            </a:r>
            <a:br>
              <a:rPr lang="en-US"/>
            </a:br>
            <a:r>
              <a:rPr lang="en-US"/>
              <a:t>Overview </a:t>
            </a:r>
          </a:p>
        </p:txBody>
      </p:sp>
      <p:sp>
        <p:nvSpPr>
          <p:cNvPr id="3" name="Slide Number Placeholder 2">
            <a:extLst>
              <a:ext uri="{FF2B5EF4-FFF2-40B4-BE49-F238E27FC236}">
                <a16:creationId xmlns:a16="http://schemas.microsoft.com/office/drawing/2014/main" id="{74DF1A43-E6F7-9B35-96FB-31DE511385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t>|  </a:t>
            </a:r>
            <a:fld id="{A9965AF2-E279-CB4A-A730-B9D3C0262F98}" type="slidenum">
              <a:rPr kumimoji="0" lang="en-US" sz="1400" b="1" i="0" u="none" strike="noStrike" kern="1200" cap="none" spc="0" normalizeH="0" baseline="0" noProof="0" smtClean="0">
                <a:ln>
                  <a:noFill/>
                </a:ln>
                <a:solidFill>
                  <a:srgbClr val="5F616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endParaRPr>
          </a:p>
        </p:txBody>
      </p:sp>
      <p:graphicFrame>
        <p:nvGraphicFramePr>
          <p:cNvPr id="6" name="Diagram 5">
            <a:extLst>
              <a:ext uri="{FF2B5EF4-FFF2-40B4-BE49-F238E27FC236}">
                <a16:creationId xmlns:a16="http://schemas.microsoft.com/office/drawing/2014/main" id="{D7EBC183-EBD1-3654-22ED-67947274F675}"/>
              </a:ext>
            </a:extLst>
          </p:cNvPr>
          <p:cNvGraphicFramePr/>
          <p:nvPr>
            <p:extLst/>
          </p:nvPr>
        </p:nvGraphicFramePr>
        <p:xfrm>
          <a:off x="3657601" y="1076940"/>
          <a:ext cx="8347074" cy="5135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15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464" r="-12350"/>
          <a:stretch/>
        </p:blipFill>
        <p:spPr>
          <a:xfrm>
            <a:off x="0" y="156412"/>
            <a:ext cx="12151895" cy="6701588"/>
          </a:xfrm>
          <a:prstGeom prst="rect">
            <a:avLst/>
          </a:prstGeom>
        </p:spPr>
      </p:pic>
    </p:spTree>
    <p:extLst>
      <p:ext uri="{BB962C8B-B14F-4D97-AF65-F5344CB8AC3E}">
        <p14:creationId xmlns:p14="http://schemas.microsoft.com/office/powerpoint/2010/main" val="21419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1DF98C-6B19-B7B2-1707-7C065B54F6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fld id="{A9965AF2-E279-CB4A-A730-B9D3C0262F98}" type="slidenum">
              <a:rPr kumimoji="0" lang="en-US" sz="14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 Placeholder 7">
            <a:extLst>
              <a:ext uri="{FF2B5EF4-FFF2-40B4-BE49-F238E27FC236}">
                <a16:creationId xmlns:a16="http://schemas.microsoft.com/office/drawing/2014/main" id="{3BF91B50-6886-0961-CDFA-55162D22938B}"/>
              </a:ext>
            </a:extLst>
          </p:cNvPr>
          <p:cNvSpPr>
            <a:spLocks noGrp="1"/>
          </p:cNvSpPr>
          <p:nvPr>
            <p:ph type="body" idx="4294967295"/>
          </p:nvPr>
        </p:nvSpPr>
        <p:spPr>
          <a:xfrm>
            <a:off x="1106043" y="2377948"/>
            <a:ext cx="10793857" cy="3121152"/>
          </a:xfrm>
          <a:prstGeom prst="rect">
            <a:avLst/>
          </a:prstGeom>
        </p:spPr>
        <p:txBody>
          <a:bodyPr lIns="91440" tIns="45720" rIns="91440" bIns="45720" anchor="t">
            <a:normAutofit/>
          </a:bodyPr>
          <a:lstStyle/>
          <a:p>
            <a:r>
              <a:rPr lang="es-ES" sz="2900" dirty="0" smtClean="0">
                <a:solidFill>
                  <a:srgbClr val="FFFFFF"/>
                </a:solidFill>
              </a:rPr>
              <a:t>¿</a:t>
            </a:r>
            <a:r>
              <a:rPr lang="es-ES" sz="2900" dirty="0">
                <a:solidFill>
                  <a:srgbClr val="FFFFFF"/>
                </a:solidFill>
              </a:rPr>
              <a:t>El </a:t>
            </a:r>
            <a:r>
              <a:rPr lang="es-ES" sz="2900" dirty="0" err="1" smtClean="0">
                <a:solidFill>
                  <a:srgbClr val="FFFFFF"/>
                </a:solidFill>
              </a:rPr>
              <a:t>Blueprint</a:t>
            </a:r>
            <a:r>
              <a:rPr lang="es-ES" sz="2900" dirty="0" smtClean="0">
                <a:solidFill>
                  <a:srgbClr val="FFFFFF"/>
                </a:solidFill>
              </a:rPr>
              <a:t> adecuadamente </a:t>
            </a:r>
            <a:r>
              <a:rPr lang="es-ES" sz="2900" dirty="0">
                <a:solidFill>
                  <a:srgbClr val="FFFFFF"/>
                </a:solidFill>
              </a:rPr>
              <a:t>los factores clave de impacto económico, social, ambiental y comunitario?</a:t>
            </a:r>
            <a:endParaRPr lang="en-US" dirty="0"/>
          </a:p>
          <a:p>
            <a:r>
              <a:rPr lang="es-ES" sz="2700" dirty="0" smtClean="0">
                <a:solidFill>
                  <a:srgbClr val="FFFFFF"/>
                </a:solidFill>
                <a:cs typeface="Arial"/>
              </a:rPr>
              <a:t>¿</a:t>
            </a:r>
            <a:r>
              <a:rPr lang="es-ES" sz="2700" dirty="0">
                <a:solidFill>
                  <a:srgbClr val="FFFFFF"/>
                </a:solidFill>
                <a:cs typeface="Arial"/>
              </a:rPr>
              <a:t>Cómo pueden SANDAG y otras agencias avanzar en la transición a los camiones ZE?</a:t>
            </a:r>
            <a:endParaRPr lang="en-US" dirty="0">
              <a:solidFill>
                <a:srgbClr val="FFFFFF"/>
              </a:solidFill>
            </a:endParaRPr>
          </a:p>
          <a:p>
            <a:r>
              <a:rPr lang="es-ES" dirty="0" smtClean="0">
                <a:solidFill>
                  <a:srgbClr val="FFFFFF"/>
                </a:solidFill>
              </a:rPr>
              <a:t>¿</a:t>
            </a:r>
            <a:r>
              <a:rPr lang="es-ES" dirty="0">
                <a:solidFill>
                  <a:srgbClr val="FFFFFF"/>
                </a:solidFill>
              </a:rPr>
              <a:t>Existen otras formas en que SANDAG pueda apoyar la equidad y al mismo tiempo acelerar la electrificación de camiones y autobuses?</a:t>
            </a:r>
            <a:endParaRPr lang="en-US" dirty="0">
              <a:cs typeface="Arial"/>
            </a:endParaRPr>
          </a:p>
          <a:p>
            <a:endParaRPr lang="en-US" dirty="0">
              <a:solidFill>
                <a:srgbClr val="FFFFFF"/>
              </a:solidFill>
              <a:cs typeface="Arial"/>
            </a:endParaRPr>
          </a:p>
          <a:p>
            <a:endParaRPr lang="en-US" dirty="0">
              <a:solidFill>
                <a:srgbClr val="FFFFFF"/>
              </a:solidFill>
              <a:cs typeface="Arial"/>
            </a:endParaRPr>
          </a:p>
          <a:p>
            <a:endParaRPr lang="en-US" dirty="0">
              <a:solidFill>
                <a:srgbClr val="FFFFFF"/>
              </a:solidFill>
              <a:cs typeface="Arial"/>
            </a:endParaRPr>
          </a:p>
          <a:p>
            <a:endParaRPr lang="en-US" dirty="0">
              <a:solidFill>
                <a:srgbClr val="FFFFFF"/>
              </a:solidFill>
            </a:endParaRPr>
          </a:p>
          <a:p>
            <a:endParaRPr lang="en-US" dirty="0">
              <a:solidFill>
                <a:srgbClr val="FFFFFF"/>
              </a:solidFill>
            </a:endParaRPr>
          </a:p>
        </p:txBody>
      </p:sp>
      <p:sp>
        <p:nvSpPr>
          <p:cNvPr id="9" name="Title 6">
            <a:extLst>
              <a:ext uri="{FF2B5EF4-FFF2-40B4-BE49-F238E27FC236}">
                <a16:creationId xmlns:a16="http://schemas.microsoft.com/office/drawing/2014/main" id="{DCD1B93F-2169-6C1C-FC8E-16786FAB6801}"/>
              </a:ext>
            </a:extLst>
          </p:cNvPr>
          <p:cNvSpPr>
            <a:spLocks noGrp="1"/>
          </p:cNvSpPr>
          <p:nvPr>
            <p:ph type="title" idx="4294967295"/>
          </p:nvPr>
        </p:nvSpPr>
        <p:spPr>
          <a:xfrm>
            <a:off x="871728" y="913702"/>
            <a:ext cx="9136063" cy="647700"/>
          </a:xfrm>
        </p:spPr>
        <p:txBody>
          <a:bodyPr>
            <a:normAutofit/>
          </a:bodyPr>
          <a:lstStyle/>
          <a:p>
            <a:r>
              <a:rPr lang="en-US" dirty="0" err="1" smtClean="0">
                <a:solidFill>
                  <a:schemeClr val="bg1"/>
                </a:solidFill>
              </a:rPr>
              <a:t>Agradecemos</a:t>
            </a:r>
            <a:r>
              <a:rPr lang="en-US" dirty="0" smtClean="0">
                <a:solidFill>
                  <a:schemeClr val="bg1"/>
                </a:solidFill>
              </a:rPr>
              <a:t> </a:t>
            </a:r>
            <a:r>
              <a:rPr lang="en-US" dirty="0" err="1">
                <a:solidFill>
                  <a:schemeClr val="bg1"/>
                </a:solidFill>
              </a:rPr>
              <a:t>sus</a:t>
            </a:r>
            <a:r>
              <a:rPr lang="en-US" dirty="0">
                <a:solidFill>
                  <a:schemeClr val="bg1"/>
                </a:solidFill>
              </a:rPr>
              <a:t> </a:t>
            </a:r>
            <a:r>
              <a:rPr lang="en-US" dirty="0" err="1">
                <a:solidFill>
                  <a:schemeClr val="bg1"/>
                </a:solidFill>
              </a:rPr>
              <a:t>comentarios</a:t>
            </a:r>
            <a:endParaRPr lang="en-US" dirty="0">
              <a:solidFill>
                <a:schemeClr val="bg1"/>
              </a:solidFill>
              <a:cs typeface="Arial"/>
            </a:endParaRPr>
          </a:p>
        </p:txBody>
      </p:sp>
    </p:spTree>
    <p:extLst>
      <p:ext uri="{BB962C8B-B14F-4D97-AF65-F5344CB8AC3E}">
        <p14:creationId xmlns:p14="http://schemas.microsoft.com/office/powerpoint/2010/main" val="3920630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1ED90B-98BD-776A-0C57-E5823D469533}"/>
              </a:ext>
            </a:extLst>
          </p:cNvPr>
          <p:cNvSpPr>
            <a:spLocks noGrp="1"/>
          </p:cNvSpPr>
          <p:nvPr>
            <p:ph type="sldNum" sz="quarter" idx="12"/>
          </p:nvPr>
        </p:nvSpPr>
        <p:spPr/>
        <p:txBody>
          <a:bodyPr/>
          <a:lstStyle/>
          <a:p>
            <a:pPr algn="l" rtl="0"/>
            <a:r>
              <a:rPr lang="es-us" b="1" i="0" u="none" baseline="0"/>
              <a:t>   </a:t>
            </a:r>
            <a:fld id="{A9965AF2-E279-CB4A-A730-B9D3C0262F98}" type="slidenum">
              <a:rPr/>
              <a:pPr algn="l" rtl="0"/>
              <a:t>15</a:t>
            </a:fld>
            <a:endParaRPr lang="es-us"/>
          </a:p>
        </p:txBody>
      </p:sp>
      <p:sp>
        <p:nvSpPr>
          <p:cNvPr id="2" name="Title 1">
            <a:extLst>
              <a:ext uri="{FF2B5EF4-FFF2-40B4-BE49-F238E27FC236}">
                <a16:creationId xmlns:a16="http://schemas.microsoft.com/office/drawing/2014/main" id="{823140FF-CB88-60CF-8A88-4FDB12665D42}"/>
              </a:ext>
            </a:extLst>
          </p:cNvPr>
          <p:cNvSpPr>
            <a:spLocks noGrp="1"/>
          </p:cNvSpPr>
          <p:nvPr>
            <p:ph type="title" idx="4294967295"/>
          </p:nvPr>
        </p:nvSpPr>
        <p:spPr>
          <a:xfrm>
            <a:off x="0" y="1976438"/>
            <a:ext cx="9136063" cy="647700"/>
          </a:xfrm>
        </p:spPr>
        <p:txBody>
          <a:bodyPr/>
          <a:lstStyle/>
          <a:p>
            <a:pPr algn="l" rtl="0"/>
            <a:r>
              <a:rPr lang="es-us" b="1" i="0" u="none" baseline="0"/>
              <a:t>Próximos pasos y preguntas</a:t>
            </a:r>
          </a:p>
        </p:txBody>
      </p:sp>
      <p:sp>
        <p:nvSpPr>
          <p:cNvPr id="3" name="Text Placeholder 2">
            <a:extLst>
              <a:ext uri="{FF2B5EF4-FFF2-40B4-BE49-F238E27FC236}">
                <a16:creationId xmlns:a16="http://schemas.microsoft.com/office/drawing/2014/main" id="{A5100356-561D-7C66-1020-4A500629BF6C}"/>
              </a:ext>
            </a:extLst>
          </p:cNvPr>
          <p:cNvSpPr>
            <a:spLocks noGrp="1"/>
          </p:cNvSpPr>
          <p:nvPr>
            <p:ph type="body" idx="4294967295"/>
          </p:nvPr>
        </p:nvSpPr>
        <p:spPr>
          <a:xfrm>
            <a:off x="1852247" y="1355226"/>
            <a:ext cx="10109093" cy="2653611"/>
          </a:xfrm>
          <a:prstGeom prst="rect">
            <a:avLst/>
          </a:prstGeom>
        </p:spPr>
        <p:txBody>
          <a:bodyPr lIns="91440" tIns="45720" rIns="91440" bIns="45720" anchor="t">
            <a:normAutofit fontScale="92500"/>
          </a:bodyPr>
          <a:lstStyle/>
          <a:p>
            <a:pPr marL="0" indent="0" algn="l" rtl="0">
              <a:lnSpc>
                <a:spcPct val="150000"/>
              </a:lnSpc>
              <a:spcBef>
                <a:spcPts val="600"/>
              </a:spcBef>
              <a:buNone/>
            </a:pPr>
            <a:r>
              <a:rPr lang="es-us" sz="3200" b="1" i="0" u="none" baseline="0">
                <a:solidFill>
                  <a:schemeClr val="bg1"/>
                </a:solidFill>
              </a:rPr>
              <a:t>Jeff Hoyos</a:t>
            </a:r>
            <a:r>
              <a:rPr lang="es-us" sz="3200" b="0" i="0" u="none" baseline="0">
                <a:solidFill>
                  <a:schemeClr val="bg1"/>
                </a:solidFill>
              </a:rPr>
              <a:t>, responsable de Planeación Regional sénior   </a:t>
            </a:r>
            <a:endParaRPr lang="es-us" sz="3200">
              <a:solidFill>
                <a:schemeClr val="bg1"/>
              </a:solidFill>
              <a:cs typeface="Arial"/>
            </a:endParaRPr>
          </a:p>
          <a:p>
            <a:pPr marL="0" indent="0" algn="l" rtl="0">
              <a:lnSpc>
                <a:spcPct val="150000"/>
              </a:lnSpc>
              <a:spcBef>
                <a:spcPts val="600"/>
              </a:spcBef>
              <a:spcAft>
                <a:spcPts val="600"/>
              </a:spcAft>
              <a:buNone/>
            </a:pPr>
            <a:r>
              <a:rPr kumimoji="0" lang="es-us" sz="3200" b="1" i="0" u="none" strike="noStrike" kern="1200" cap="none" spc="0" normalizeH="0" baseline="0">
                <a:ln>
                  <a:noFill/>
                </a:ln>
                <a:solidFill>
                  <a:schemeClr val="bg1"/>
                </a:solidFill>
                <a:effectLst/>
                <a:uLnTx/>
                <a:uFillTx/>
              </a:rPr>
              <a:t>Correo electrónico: </a:t>
            </a:r>
            <a:r>
              <a:rPr lang="es-us" sz="3200" b="1" i="0" u="none" baseline="0">
                <a:solidFill>
                  <a:schemeClr val="accent4">
                    <a:lumMod val="50000"/>
                    <a:lumOff val="50000"/>
                  </a:schemeClr>
                </a:solidFill>
              </a:rPr>
              <a:t>Jeff.Hoyos@sandag.org</a:t>
            </a:r>
            <a:endParaRPr lang="es-us" sz="3200" b="1">
              <a:solidFill>
                <a:schemeClr val="accent4">
                  <a:lumMod val="50000"/>
                  <a:lumOff val="50000"/>
                </a:schemeClr>
              </a:solidFill>
            </a:endParaRPr>
          </a:p>
          <a:p>
            <a:pPr marL="0" indent="0" algn="l" rtl="0">
              <a:lnSpc>
                <a:spcPct val="150000"/>
              </a:lnSpc>
              <a:spcBef>
                <a:spcPts val="600"/>
              </a:spcBef>
              <a:buNone/>
            </a:pPr>
            <a:r>
              <a:rPr lang="es-us" sz="3200" b="1" i="0" u="none" baseline="0">
                <a:solidFill>
                  <a:schemeClr val="bg1"/>
                </a:solidFill>
              </a:rPr>
              <a:t>Teléfono: 619.699.1932</a:t>
            </a:r>
          </a:p>
          <a:p>
            <a:pPr marL="0" indent="0" algn="l" rtl="0">
              <a:lnSpc>
                <a:spcPct val="150000"/>
              </a:lnSpc>
              <a:spcBef>
                <a:spcPts val="600"/>
              </a:spcBef>
              <a:buNone/>
            </a:pPr>
            <a:endParaRPr lang="es-us" sz="3200">
              <a:solidFill>
                <a:schemeClr val="bg1"/>
              </a:solidFill>
              <a:cs typeface="Arial"/>
            </a:endParaRPr>
          </a:p>
        </p:txBody>
      </p:sp>
      <p:sp>
        <p:nvSpPr>
          <p:cNvPr id="9" name="Text Placeholder 2">
            <a:extLst>
              <a:ext uri="{FF2B5EF4-FFF2-40B4-BE49-F238E27FC236}">
                <a16:creationId xmlns:a16="http://schemas.microsoft.com/office/drawing/2014/main" id="{88FBB5B0-E3E4-0A74-B082-C59E495A2491}"/>
              </a:ext>
            </a:extLst>
          </p:cNvPr>
          <p:cNvSpPr txBox="1">
            <a:spLocks/>
          </p:cNvSpPr>
          <p:nvPr/>
        </p:nvSpPr>
        <p:spPr>
          <a:xfrm>
            <a:off x="1887416" y="3934695"/>
            <a:ext cx="10073923" cy="3081195"/>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rtl="0">
              <a:lnSpc>
                <a:spcPct val="150000"/>
              </a:lnSpc>
              <a:spcBef>
                <a:spcPts val="600"/>
              </a:spcBef>
            </a:pPr>
            <a:r>
              <a:rPr lang="es-us" sz="3200" b="1" i="0" u="none" baseline="0"/>
              <a:t>Natasha </a:t>
            </a:r>
            <a:r>
              <a:rPr lang="es-us" sz="3200" b="1" i="0" u="none" baseline="0" err="1"/>
              <a:t>Dulik</a:t>
            </a:r>
            <a:r>
              <a:rPr lang="es-us" sz="3200" b="0" i="0" u="none" baseline="0"/>
              <a:t>, responsable de Planeación Regional II</a:t>
            </a:r>
            <a:endParaRPr lang="es-us" sz="3200">
              <a:cs typeface="Arial"/>
            </a:endParaRPr>
          </a:p>
          <a:p>
            <a:pPr algn="l" rtl="0">
              <a:lnSpc>
                <a:spcPct val="150000"/>
              </a:lnSpc>
              <a:spcBef>
                <a:spcPts val="600"/>
              </a:spcBef>
              <a:spcAft>
                <a:spcPts val="600"/>
              </a:spcAft>
            </a:pPr>
            <a:r>
              <a:rPr kumimoji="0" lang="es-us" sz="3200" b="1" i="0" u="none" strike="noStrike" kern="1200" cap="none" spc="0" normalizeH="0" baseline="0">
                <a:ln>
                  <a:noFill/>
                </a:ln>
                <a:solidFill>
                  <a:schemeClr val="bg1"/>
                </a:solidFill>
                <a:effectLst/>
                <a:uLnTx/>
                <a:uFillTx/>
              </a:rPr>
              <a:t>Correo electrónico: </a:t>
            </a:r>
            <a:r>
              <a:rPr lang="es-us" sz="3200" b="1" i="0" u="none" baseline="0">
                <a:solidFill>
                  <a:schemeClr val="accent4">
                    <a:lumMod val="50000"/>
                    <a:lumOff val="50000"/>
                  </a:schemeClr>
                </a:solidFill>
              </a:rPr>
              <a:t>Natasha.Dulik@sandag.org</a:t>
            </a:r>
            <a:endParaRPr lang="es-us" sz="3200" b="1">
              <a:solidFill>
                <a:schemeClr val="accent4">
                  <a:lumMod val="50000"/>
                  <a:lumOff val="50000"/>
                </a:schemeClr>
              </a:solidFill>
            </a:endParaRPr>
          </a:p>
          <a:p>
            <a:pPr algn="l" rtl="0">
              <a:lnSpc>
                <a:spcPct val="150000"/>
              </a:lnSpc>
              <a:spcBef>
                <a:spcPts val="600"/>
              </a:spcBef>
            </a:pPr>
            <a:r>
              <a:rPr lang="es-us" sz="3200" b="1" i="0" u="none" baseline="0"/>
              <a:t>Teléfono</a:t>
            </a:r>
            <a:r>
              <a:rPr kumimoji="0" lang="es-us" sz="3200" b="1" i="0" u="none" strike="noStrike" kern="1200" cap="none" spc="0" normalizeH="0" baseline="0">
                <a:ln>
                  <a:noFill/>
                </a:ln>
                <a:solidFill>
                  <a:schemeClr val="bg1"/>
                </a:solidFill>
                <a:effectLst/>
                <a:uLnTx/>
                <a:uFillTx/>
              </a:rPr>
              <a:t>: </a:t>
            </a:r>
            <a:r>
              <a:rPr lang="es-us" sz="3200" b="1" i="0" u="none" baseline="0"/>
              <a:t>619.699.6917</a:t>
            </a:r>
            <a:endParaRPr lang="es-us" sz="3200" b="1">
              <a:cs typeface="Arial"/>
            </a:endParaRPr>
          </a:p>
        </p:txBody>
      </p:sp>
      <p:sp>
        <p:nvSpPr>
          <p:cNvPr id="6" name="TextBox 5">
            <a:extLst>
              <a:ext uri="{FF2B5EF4-FFF2-40B4-BE49-F238E27FC236}">
                <a16:creationId xmlns:a16="http://schemas.microsoft.com/office/drawing/2014/main" id="{200684CE-1FCF-3C9E-A976-FA7351C91B51}"/>
              </a:ext>
            </a:extLst>
          </p:cNvPr>
          <p:cNvSpPr txBox="1"/>
          <p:nvPr/>
        </p:nvSpPr>
        <p:spPr>
          <a:xfrm>
            <a:off x="539263" y="422351"/>
            <a:ext cx="6189784" cy="707886"/>
          </a:xfrm>
          <a:prstGeom prst="rect">
            <a:avLst/>
          </a:prstGeom>
          <a:noFill/>
        </p:spPr>
        <p:txBody>
          <a:bodyPr wrap="square">
            <a:spAutoFit/>
          </a:bodyPr>
          <a:lstStyle/>
          <a:p>
            <a:pPr algn="l" rtl="0">
              <a:spcBef>
                <a:spcPts val="600"/>
              </a:spcBef>
            </a:pPr>
            <a:r>
              <a:rPr lang="es-us" sz="4000" b="1" i="0" u="none" baseline="0">
                <a:solidFill>
                  <a:schemeClr val="bg1"/>
                </a:solidFill>
              </a:rPr>
              <a:t>Contacto</a:t>
            </a:r>
          </a:p>
        </p:txBody>
      </p:sp>
      <p:pic>
        <p:nvPicPr>
          <p:cNvPr id="7" name="Graphic 6" descr="Sobre">
            <a:extLst>
              <a:ext uri="{FF2B5EF4-FFF2-40B4-BE49-F238E27FC236}">
                <a16:creationId xmlns:a16="http://schemas.microsoft.com/office/drawing/2014/main" id="{168BA002-A3AA-6E3A-FD02-5459F57B18D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84275" y="2243505"/>
            <a:ext cx="584946" cy="598847"/>
          </a:xfrm>
          <a:prstGeom prst="rect">
            <a:avLst/>
          </a:prstGeom>
        </p:spPr>
      </p:pic>
      <p:pic>
        <p:nvPicPr>
          <p:cNvPr id="8" name="Graphic 7" descr="Sobre">
            <a:extLst>
              <a:ext uri="{FF2B5EF4-FFF2-40B4-BE49-F238E27FC236}">
                <a16:creationId xmlns:a16="http://schemas.microsoft.com/office/drawing/2014/main" id="{C24B0676-B400-C090-8F56-207ACBF281E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84275" y="4892920"/>
            <a:ext cx="584946" cy="598847"/>
          </a:xfrm>
          <a:prstGeom prst="rect">
            <a:avLst/>
          </a:prstGeom>
        </p:spPr>
      </p:pic>
      <p:pic>
        <p:nvPicPr>
          <p:cNvPr id="13" name="Graphic 12" descr="Teléfono con relleno sólido">
            <a:extLst>
              <a:ext uri="{FF2B5EF4-FFF2-40B4-BE49-F238E27FC236}">
                <a16:creationId xmlns:a16="http://schemas.microsoft.com/office/drawing/2014/main" id="{656C1C86-441E-5BA3-26DA-3116307D91B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84274" y="3027019"/>
            <a:ext cx="584947" cy="584947"/>
          </a:xfrm>
          <a:prstGeom prst="rect">
            <a:avLst/>
          </a:prstGeom>
        </p:spPr>
      </p:pic>
      <p:pic>
        <p:nvPicPr>
          <p:cNvPr id="14" name="Graphic 13" descr="Teléfono con relleno sólido">
            <a:extLst>
              <a:ext uri="{FF2B5EF4-FFF2-40B4-BE49-F238E27FC236}">
                <a16:creationId xmlns:a16="http://schemas.microsoft.com/office/drawing/2014/main" id="{EF2EB9D8-4B8D-156B-E342-B4FA3F99F06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84274" y="5735050"/>
            <a:ext cx="584947" cy="584947"/>
          </a:xfrm>
          <a:prstGeom prst="rect">
            <a:avLst/>
          </a:prstGeom>
        </p:spPr>
      </p:pic>
    </p:spTree>
    <p:extLst>
      <p:ext uri="{BB962C8B-B14F-4D97-AF65-F5344CB8AC3E}">
        <p14:creationId xmlns:p14="http://schemas.microsoft.com/office/powerpoint/2010/main" val="1875056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18471C-036F-4A20-C8CE-CB5D10CE9E5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t>|  </a:t>
            </a:r>
            <a:fld id="{A9965AF2-E279-CB4A-A730-B9D3C0262F98}" type="slidenum">
              <a:rPr kumimoji="0"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F20BB912-392B-5E48-66FB-73E2265B3D09}"/>
              </a:ext>
            </a:extLst>
          </p:cNvPr>
          <p:cNvSpPr>
            <a:spLocks noGrp="1"/>
          </p:cNvSpPr>
          <p:nvPr>
            <p:ph type="title"/>
          </p:nvPr>
        </p:nvSpPr>
        <p:spPr/>
        <p:txBody>
          <a:bodyPr/>
          <a:lstStyle/>
          <a:p>
            <a:pPr algn="l" rtl="0"/>
            <a:r>
              <a:rPr lang="es-us" b="1" i="0" u="none" baseline="0"/>
              <a:t>Descripción general del proyecto</a:t>
            </a:r>
          </a:p>
        </p:txBody>
      </p:sp>
      <p:sp>
        <p:nvSpPr>
          <p:cNvPr id="2" name="Content Placeholder 1">
            <a:extLst>
              <a:ext uri="{FF2B5EF4-FFF2-40B4-BE49-F238E27FC236}">
                <a16:creationId xmlns:a16="http://schemas.microsoft.com/office/drawing/2014/main" id="{1CDF6E41-BD10-260D-7E13-B88E8B31EEBB}"/>
              </a:ext>
            </a:extLst>
          </p:cNvPr>
          <p:cNvSpPr>
            <a:spLocks noGrp="1"/>
          </p:cNvSpPr>
          <p:nvPr>
            <p:ph idx="4294967295"/>
          </p:nvPr>
        </p:nvSpPr>
        <p:spPr>
          <a:xfrm>
            <a:off x="1241425" y="1571625"/>
            <a:ext cx="10950575" cy="4708525"/>
          </a:xfrm>
          <a:prstGeom prst="rect">
            <a:avLst/>
          </a:prstGeom>
        </p:spPr>
        <p:txBody>
          <a:bodyPr lIns="0" tIns="45720" rIns="91440" bIns="45720" anchor="t"/>
          <a:lstStyle/>
          <a:p>
            <a:pPr>
              <a:spcBef>
                <a:spcPts val="1600"/>
              </a:spcBef>
              <a:spcAft>
                <a:spcPts val="600"/>
              </a:spcAft>
            </a:pPr>
            <a:r>
              <a:rPr lang="es-us" sz="2400" b="1" i="0" u="none" baseline="0"/>
              <a:t>Desarrollar un plan maestro para vehículos </a:t>
            </a:r>
            <a:r>
              <a:rPr lang="es-us" sz="2400" b="1"/>
              <a:t>de cero</a:t>
            </a:r>
            <a:r>
              <a:rPr lang="es-us" sz="2400" b="1" i="0" u="none" baseline="0"/>
              <a:t> emisiones (ZEV, por sus siglas en inglés) de carga mediana y pesada (MD/HD, por sus siglas en inglés)</a:t>
            </a:r>
            <a:r>
              <a:rPr lang="es-us" sz="2400" b="0" i="0" u="none" baseline="0"/>
              <a:t> que oriente a la Asociación de Gobiernos de San Diego (SANDAG, por sus siglas en inglés) en la transición a las tecnologías de cero emisiones para sus vehículos de carga y transporte público</a:t>
            </a:r>
          </a:p>
          <a:p>
            <a:pPr algn="l" rtl="0">
              <a:spcBef>
                <a:spcPts val="1600"/>
              </a:spcBef>
              <a:spcAft>
                <a:spcPts val="600"/>
              </a:spcAft>
            </a:pPr>
            <a:r>
              <a:rPr lang="es-us" sz="2400" b="1" i="0" u="none" baseline="0"/>
              <a:t>Identificar los desafíos</a:t>
            </a:r>
            <a:r>
              <a:rPr lang="es-us" sz="2400" b="0" i="0" u="none" baseline="0"/>
              <a:t> relacionados con la preparación de la tecnología, la disponibilidad de infraestructura y los costos</a:t>
            </a:r>
            <a:endParaRPr lang="es-us" sz="2400">
              <a:cs typeface="Arial"/>
            </a:endParaRPr>
          </a:p>
          <a:p>
            <a:pPr algn="l" rtl="0">
              <a:spcBef>
                <a:spcPts val="1600"/>
              </a:spcBef>
              <a:spcAft>
                <a:spcPts val="600"/>
              </a:spcAft>
            </a:pPr>
            <a:r>
              <a:rPr lang="es-us" sz="2400" b="1" i="0" u="none" baseline="0"/>
              <a:t>Establecer prácticas óptimas y estrategias</a:t>
            </a:r>
            <a:r>
              <a:rPr lang="es-us" sz="2400" b="0" i="0" u="none" baseline="0"/>
              <a:t> para garantizar el éxito a largo plazo de la adopción de los ZEV de MD/HD en la región</a:t>
            </a:r>
            <a:endParaRPr lang="es-us" sz="2400">
              <a:cs typeface="Arial"/>
            </a:endParaRPr>
          </a:p>
          <a:p>
            <a:pPr algn="l" rtl="0">
              <a:spcBef>
                <a:spcPts val="1600"/>
              </a:spcBef>
              <a:spcAft>
                <a:spcPts val="600"/>
              </a:spcAft>
            </a:pPr>
            <a:r>
              <a:rPr lang="es-us" sz="2400" b="1" i="0" u="none" baseline="0">
                <a:latin typeface="+mn-lt"/>
                <a:ea typeface="+mn-lt"/>
                <a:cs typeface="+mn-lt"/>
              </a:rPr>
              <a:t>Consultar la opinión</a:t>
            </a:r>
            <a:r>
              <a:rPr lang="es-us" sz="2400" b="0" i="0" u="none" baseline="0">
                <a:latin typeface="+mn-lt"/>
                <a:ea typeface="+mn-lt"/>
                <a:cs typeface="+mn-lt"/>
              </a:rPr>
              <a:t> de los grupos de interés y los miembros de la comunidad más importantes a fin de desarrollar una hoja de ruta regional</a:t>
            </a:r>
            <a:endParaRPr lang="es-us" sz="2400">
              <a:cs typeface="Arial"/>
            </a:endParaRPr>
          </a:p>
          <a:p>
            <a:endParaRPr lang="es-us" sz="2400">
              <a:cs typeface="Arial"/>
            </a:endParaRPr>
          </a:p>
        </p:txBody>
      </p:sp>
    </p:spTree>
    <p:extLst>
      <p:ext uri="{BB962C8B-B14F-4D97-AF65-F5344CB8AC3E}">
        <p14:creationId xmlns:p14="http://schemas.microsoft.com/office/powerpoint/2010/main" val="1077577245"/>
      </p:ext>
    </p:extLst>
  </p:cSld>
  <p:clrMapOvr>
    <a:masterClrMapping/>
  </p:clrMapOvr>
  <p:extLst>
    <p:ext uri="{6950BFC3-D8DA-4A85-94F7-54DA5524770B}">
      <p188:commentRel xmlns:p188="http://schemas.microsoft.com/office/powerpoint/2018/8/main" xmlns=""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43B1C0-98E7-A449-5082-24167D1D466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t>|  </a:t>
            </a:r>
            <a:fld id="{A9965AF2-E279-CB4A-A730-B9D3C0262F98}" type="slidenum">
              <a:rPr kumimoji="0"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28D6BA9D-A64F-5AC8-CE80-8EF3591BF3EA}"/>
              </a:ext>
            </a:extLst>
          </p:cNvPr>
          <p:cNvSpPr>
            <a:spLocks noGrp="1"/>
          </p:cNvSpPr>
          <p:nvPr>
            <p:ph type="title"/>
          </p:nvPr>
        </p:nvSpPr>
        <p:spPr/>
        <p:txBody>
          <a:bodyPr/>
          <a:lstStyle/>
          <a:p>
            <a:pPr algn="l" rtl="0"/>
            <a:r>
              <a:rPr lang="es-us" sz="3600" b="1" i="0" u="none" baseline="0"/>
              <a:t>Plan de difusión y participación pública</a:t>
            </a:r>
          </a:p>
        </p:txBody>
      </p:sp>
      <p:sp>
        <p:nvSpPr>
          <p:cNvPr id="5" name="Content Placeholder 1">
            <a:extLst>
              <a:ext uri="{FF2B5EF4-FFF2-40B4-BE49-F238E27FC236}">
                <a16:creationId xmlns:a16="http://schemas.microsoft.com/office/drawing/2014/main" id="{08D34986-DAFE-1E8F-1721-1BFF252FE8CF}"/>
              </a:ext>
            </a:extLst>
          </p:cNvPr>
          <p:cNvSpPr>
            <a:spLocks noGrp="1"/>
          </p:cNvSpPr>
          <p:nvPr>
            <p:ph type="body" sz="quarter" idx="14"/>
          </p:nvPr>
        </p:nvSpPr>
        <p:spPr>
          <a:xfrm>
            <a:off x="185284" y="3082925"/>
            <a:ext cx="2985862" cy="1843768"/>
          </a:xfrm>
        </p:spPr>
        <p:txBody>
          <a:bodyPr lIns="91440" tIns="45720" rIns="91440" bIns="45720" anchor="t">
            <a:normAutofit/>
          </a:bodyPr>
          <a:lstStyle/>
          <a:p>
            <a:pPr>
              <a:spcBef>
                <a:spcPts val="600"/>
              </a:spcBef>
            </a:pPr>
            <a:r>
              <a:rPr lang="es-us" sz="2000" b="0" i="0" u="none" baseline="0" dirty="0"/>
              <a:t>Estructura integrada del equipo de difusión y participación pública</a:t>
            </a:r>
            <a:r>
              <a:rPr lang="es-us" sz="2000" dirty="0"/>
              <a:t> </a:t>
            </a:r>
            <a:endParaRPr lang="es-us" sz="2000" b="0" i="0" u="none" baseline="0" dirty="0">
              <a:cs typeface="Arial" panose="020B0604020202020204"/>
            </a:endParaRPr>
          </a:p>
        </p:txBody>
      </p:sp>
      <p:grpSp>
        <p:nvGrpSpPr>
          <p:cNvPr id="3" name="Group 2">
            <a:extLst>
              <a:ext uri="{FF2B5EF4-FFF2-40B4-BE49-F238E27FC236}">
                <a16:creationId xmlns:a16="http://schemas.microsoft.com/office/drawing/2014/main" id="{B1A2E41F-3CFA-A02F-956B-00FE4ABC564D}"/>
              </a:ext>
            </a:extLst>
          </p:cNvPr>
          <p:cNvGrpSpPr/>
          <p:nvPr/>
        </p:nvGrpSpPr>
        <p:grpSpPr>
          <a:xfrm>
            <a:off x="5091527" y="25543"/>
            <a:ext cx="5374646" cy="2326471"/>
            <a:chOff x="5091527" y="25543"/>
            <a:chExt cx="4998910" cy="2326471"/>
          </a:xfrm>
        </p:grpSpPr>
        <p:pic>
          <p:nvPicPr>
            <p:cNvPr id="7" name="Picture 6">
              <a:extLst>
                <a:ext uri="{FF2B5EF4-FFF2-40B4-BE49-F238E27FC236}">
                  <a16:creationId xmlns:a16="http://schemas.microsoft.com/office/drawing/2014/main" id="{C9234E4E-3553-D8B8-A421-217CB29A1C70}"/>
                </a:ext>
              </a:extLst>
            </p:cNvPr>
            <p:cNvPicPr>
              <a:picLocks noChangeAspect="1"/>
            </p:cNvPicPr>
            <p:nvPr/>
          </p:nvPicPr>
          <p:blipFill>
            <a:blip r:embed="rId3"/>
            <a:stretch>
              <a:fillRect/>
            </a:stretch>
          </p:blipFill>
          <p:spPr>
            <a:xfrm>
              <a:off x="6065222" y="25543"/>
              <a:ext cx="3010191" cy="1097579"/>
            </a:xfrm>
            <a:prstGeom prst="rect">
              <a:avLst/>
            </a:prstGeom>
          </p:spPr>
        </p:pic>
        <p:sp>
          <p:nvSpPr>
            <p:cNvPr id="17" name="TextBox 16">
              <a:extLst>
                <a:ext uri="{FF2B5EF4-FFF2-40B4-BE49-F238E27FC236}">
                  <a16:creationId xmlns:a16="http://schemas.microsoft.com/office/drawing/2014/main" id="{50C6D4F9-020B-0FEC-2697-1EE93C6DCA3E}"/>
                </a:ext>
              </a:extLst>
            </p:cNvPr>
            <p:cNvSpPr txBox="1"/>
            <p:nvPr/>
          </p:nvSpPr>
          <p:spPr>
            <a:xfrm>
              <a:off x="5091527" y="1143172"/>
              <a:ext cx="4998910" cy="1208842"/>
            </a:xfrm>
            <a:prstGeom prst="roundRect">
              <a:avLst/>
            </a:prstGeom>
            <a:solidFill>
              <a:srgbClr val="283C7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200" b="1" i="0" u="none" strike="noStrike" kern="1200" cap="none" spc="0" normalizeH="0" baseline="0" noProof="0">
                  <a:ln>
                    <a:noFill/>
                  </a:ln>
                  <a:solidFill>
                    <a:srgbClr val="FFFFFF"/>
                  </a:solidFill>
                  <a:effectLst/>
                  <a:uLnTx/>
                  <a:uFillTx/>
                  <a:latin typeface="Arial" panose="020B0604020202020204"/>
                  <a:ea typeface="+mn-ea"/>
                  <a:cs typeface="+mn-cs"/>
                </a:rPr>
                <a:t>Supervisión de la dirección/difusión del proyecto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us" sz="1600" b="0" i="0" u="none" strike="noStrike" kern="1200" cap="none" spc="0" normalizeH="0" baseline="0" noProof="0">
                  <a:ln>
                    <a:noFill/>
                  </a:ln>
                  <a:solidFill>
                    <a:srgbClr val="FFFFFF"/>
                  </a:solidFill>
                  <a:effectLst/>
                  <a:uLnTx/>
                  <a:uFillTx/>
                  <a:latin typeface="Arial" panose="020B0604020202020204"/>
                  <a:ea typeface="+mn-ea"/>
                  <a:cs typeface="+mn-cs"/>
                </a:rPr>
                <a:t>Presentaciones para los grupos de interés externos</a:t>
              </a:r>
            </a:p>
          </p:txBody>
        </p:sp>
      </p:grpSp>
      <p:grpSp>
        <p:nvGrpSpPr>
          <p:cNvPr id="8" name="Group 7">
            <a:extLst>
              <a:ext uri="{FF2B5EF4-FFF2-40B4-BE49-F238E27FC236}">
                <a16:creationId xmlns:a16="http://schemas.microsoft.com/office/drawing/2014/main" id="{B66B61D2-7A52-2BC0-2919-B4C0A3D57709}"/>
              </a:ext>
            </a:extLst>
          </p:cNvPr>
          <p:cNvGrpSpPr/>
          <p:nvPr/>
        </p:nvGrpSpPr>
        <p:grpSpPr>
          <a:xfrm>
            <a:off x="7797477" y="2721634"/>
            <a:ext cx="4044967" cy="3101360"/>
            <a:chOff x="7797477" y="2721634"/>
            <a:chExt cx="4044967" cy="3101360"/>
          </a:xfrm>
        </p:grpSpPr>
        <p:pic>
          <p:nvPicPr>
            <p:cNvPr id="9" name="Picture 8">
              <a:extLst>
                <a:ext uri="{FF2B5EF4-FFF2-40B4-BE49-F238E27FC236}">
                  <a16:creationId xmlns:a16="http://schemas.microsoft.com/office/drawing/2014/main" id="{1A0D12A5-33F6-C5C7-C656-A3BB8909AF3F}"/>
                </a:ext>
              </a:extLst>
            </p:cNvPr>
            <p:cNvPicPr>
              <a:picLocks noChangeAspect="1"/>
            </p:cNvPicPr>
            <p:nvPr/>
          </p:nvPicPr>
          <p:blipFill>
            <a:blip r:embed="rId4"/>
            <a:stretch>
              <a:fillRect/>
            </a:stretch>
          </p:blipFill>
          <p:spPr>
            <a:xfrm>
              <a:off x="7797477" y="2721634"/>
              <a:ext cx="3813647" cy="1485836"/>
            </a:xfrm>
            <a:prstGeom prst="rect">
              <a:avLst/>
            </a:prstGeom>
          </p:spPr>
        </p:pic>
        <p:sp>
          <p:nvSpPr>
            <p:cNvPr id="18" name="TextBox 17">
              <a:extLst>
                <a:ext uri="{FF2B5EF4-FFF2-40B4-BE49-F238E27FC236}">
                  <a16:creationId xmlns:a16="http://schemas.microsoft.com/office/drawing/2014/main" id="{9EE47252-7928-DCB9-D4CB-24F844C809F4}"/>
                </a:ext>
              </a:extLst>
            </p:cNvPr>
            <p:cNvSpPr txBox="1"/>
            <p:nvPr/>
          </p:nvSpPr>
          <p:spPr>
            <a:xfrm>
              <a:off x="7883092" y="4614152"/>
              <a:ext cx="3959352" cy="1208842"/>
            </a:xfrm>
            <a:prstGeom prst="roundRect">
              <a:avLst/>
            </a:prstGeom>
            <a:solidFill>
              <a:srgbClr val="283C7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200" b="1" i="0" u="none" strike="noStrike" kern="1200" cap="none" spc="0" normalizeH="0" baseline="0" noProof="0">
                  <a:ln>
                    <a:noFill/>
                  </a:ln>
                  <a:solidFill>
                    <a:srgbClr val="FFFFFF"/>
                  </a:solidFill>
                  <a:effectLst/>
                  <a:uLnTx/>
                  <a:uFillTx/>
                  <a:latin typeface="Arial" panose="020B0604020202020204"/>
                  <a:ea typeface="+mn-ea"/>
                  <a:cs typeface="+mn-cs"/>
                </a:rPr>
                <a:t>Dirección de </a:t>
              </a:r>
              <a:br>
                <a:rPr kumimoji="0" lang="es-us" sz="22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s-us" sz="2200" b="1" i="0" u="none" strike="noStrike" kern="1200" cap="none" spc="0" normalizeH="0" baseline="0" noProof="0">
                  <a:ln>
                    <a:noFill/>
                  </a:ln>
                  <a:solidFill>
                    <a:srgbClr val="FFFFFF"/>
                  </a:solidFill>
                  <a:effectLst/>
                  <a:uLnTx/>
                  <a:uFillTx/>
                  <a:latin typeface="Arial" panose="020B0604020202020204"/>
                  <a:ea typeface="+mn-ea"/>
                  <a:cs typeface="+mn-cs"/>
                </a:rPr>
                <a:t>participación comunitaria</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us" sz="1600" b="0" i="0" u="none" strike="noStrike" kern="1200" cap="none" spc="0" normalizeH="0" baseline="0" noProof="0">
                  <a:ln>
                    <a:noFill/>
                  </a:ln>
                  <a:solidFill>
                    <a:srgbClr val="FFFFFF"/>
                  </a:solidFill>
                  <a:effectLst/>
                  <a:uLnTx/>
                  <a:uFillTx/>
                  <a:latin typeface="Arial" panose="020B0604020202020204"/>
                  <a:ea typeface="+mn-ea"/>
                  <a:cs typeface="+mn-cs"/>
                </a:rPr>
                <a:t>Difusión comunitaria y talleres</a:t>
              </a:r>
            </a:p>
          </p:txBody>
        </p:sp>
      </p:grpSp>
      <p:grpSp>
        <p:nvGrpSpPr>
          <p:cNvPr id="6" name="Group 5">
            <a:extLst>
              <a:ext uri="{FF2B5EF4-FFF2-40B4-BE49-F238E27FC236}">
                <a16:creationId xmlns:a16="http://schemas.microsoft.com/office/drawing/2014/main" id="{B0ABE139-EC3F-958F-B2DE-82F8AA29DA26}"/>
              </a:ext>
            </a:extLst>
          </p:cNvPr>
          <p:cNvGrpSpPr/>
          <p:nvPr/>
        </p:nvGrpSpPr>
        <p:grpSpPr>
          <a:xfrm>
            <a:off x="3611697" y="2721634"/>
            <a:ext cx="4185780" cy="3682182"/>
            <a:chOff x="3611697" y="2721634"/>
            <a:chExt cx="3958621" cy="3682182"/>
          </a:xfrm>
        </p:grpSpPr>
        <p:pic>
          <p:nvPicPr>
            <p:cNvPr id="11" name="Picture 10">
              <a:extLst>
                <a:ext uri="{FF2B5EF4-FFF2-40B4-BE49-F238E27FC236}">
                  <a16:creationId xmlns:a16="http://schemas.microsoft.com/office/drawing/2014/main" id="{613343E7-90D7-E713-A01E-70FC97FBDAD6}"/>
                </a:ext>
              </a:extLst>
            </p:cNvPr>
            <p:cNvPicPr>
              <a:picLocks noChangeAspect="1"/>
            </p:cNvPicPr>
            <p:nvPr/>
          </p:nvPicPr>
          <p:blipFill>
            <a:blip r:embed="rId5"/>
            <a:stretch>
              <a:fillRect/>
            </a:stretch>
          </p:blipFill>
          <p:spPr>
            <a:xfrm>
              <a:off x="4636418" y="2721634"/>
              <a:ext cx="1909178" cy="1492814"/>
            </a:xfrm>
            <a:prstGeom prst="rect">
              <a:avLst/>
            </a:prstGeom>
          </p:spPr>
        </p:pic>
        <p:sp>
          <p:nvSpPr>
            <p:cNvPr id="19" name="TextBox 18">
              <a:extLst>
                <a:ext uri="{FF2B5EF4-FFF2-40B4-BE49-F238E27FC236}">
                  <a16:creationId xmlns:a16="http://schemas.microsoft.com/office/drawing/2014/main" id="{7F1EED0B-5056-FAC6-D2F2-2D068B87BF04}"/>
                </a:ext>
              </a:extLst>
            </p:cNvPr>
            <p:cNvSpPr txBox="1"/>
            <p:nvPr/>
          </p:nvSpPr>
          <p:spPr>
            <a:xfrm>
              <a:off x="3611697" y="4207470"/>
              <a:ext cx="3958621" cy="2196346"/>
            </a:xfrm>
            <a:prstGeom prst="roundRect">
              <a:avLst/>
            </a:prstGeom>
            <a:solidFill>
              <a:srgbClr val="283C7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200" b="1" i="0" u="none" strike="noStrike" kern="1200" cap="none" spc="0" normalizeH="0" baseline="0" noProof="0">
                  <a:ln>
                    <a:noFill/>
                  </a:ln>
                  <a:solidFill>
                    <a:srgbClr val="FFFFFF"/>
                  </a:solidFill>
                  <a:effectLst/>
                  <a:uLnTx/>
                  <a:uFillTx/>
                  <a:latin typeface="Arial" panose="020B0604020202020204"/>
                  <a:ea typeface="+mn-ea"/>
                  <a:cs typeface="+mn-cs"/>
                </a:rPr>
                <a:t>Dirección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200" b="1" i="0" u="none" strike="noStrike" kern="1200" cap="none" spc="0" normalizeH="0" baseline="0" noProof="0">
                  <a:ln>
                    <a:noFill/>
                  </a:ln>
                  <a:solidFill>
                    <a:srgbClr val="FFFFFF"/>
                  </a:solidFill>
                  <a:effectLst/>
                  <a:uLnTx/>
                  <a:uFillTx/>
                  <a:latin typeface="Arial" panose="020B0604020202020204"/>
                  <a:ea typeface="+mn-ea"/>
                  <a:cs typeface="+mn-cs"/>
                </a:rPr>
                <a:t>participación/planeación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us" sz="1600" b="0" i="0" u="none" strike="noStrike" kern="1200" cap="none" spc="0" normalizeH="0" baseline="0" noProof="0">
                  <a:ln>
                    <a:noFill/>
                  </a:ln>
                  <a:solidFill>
                    <a:srgbClr val="FFFFFF"/>
                  </a:solidFill>
                  <a:effectLst/>
                  <a:uLnTx/>
                  <a:uFillTx/>
                  <a:latin typeface="Arial" panose="020B0604020202020204"/>
                  <a:ea typeface="+mn-ea"/>
                  <a:cs typeface="+mn-cs"/>
                </a:rPr>
                <a:t>Planeación de difusión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us" sz="1600" b="0" i="0" u="none" strike="noStrike" kern="1200" cap="none" spc="0" normalizeH="0" baseline="0" noProof="0">
                  <a:ln>
                    <a:noFill/>
                  </a:ln>
                  <a:solidFill>
                    <a:srgbClr val="FFFFFF"/>
                  </a:solidFill>
                  <a:effectLst/>
                  <a:uLnTx/>
                  <a:uFillTx/>
                  <a:latin typeface="Arial" panose="020B0604020202020204"/>
                  <a:ea typeface="+mn-ea"/>
                  <a:cs typeface="+mn-cs"/>
                </a:rPr>
                <a:t>Participación del conjunto de grupos de interés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us" sz="1600" b="0" i="0" u="none" strike="noStrike" kern="1200" cap="none" spc="0" normalizeH="0" baseline="0" noProof="0">
                  <a:ln>
                    <a:noFill/>
                  </a:ln>
                  <a:solidFill>
                    <a:srgbClr val="FFFFFF"/>
                  </a:solidFill>
                  <a:effectLst/>
                  <a:uLnTx/>
                  <a:uFillTx/>
                  <a:latin typeface="Arial" panose="020B0604020202020204"/>
                  <a:ea typeface="+mn-ea"/>
                  <a:cs typeface="+mn-cs"/>
                </a:rPr>
                <a:t>Desarrollo de materiales </a:t>
              </a:r>
              <a:endParaRPr kumimoji="0" lang="es-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0" name="TextBox 9">
            <a:extLst>
              <a:ext uri="{FF2B5EF4-FFF2-40B4-BE49-F238E27FC236}">
                <a16:creationId xmlns:a16="http://schemas.microsoft.com/office/drawing/2014/main" id="{170BD942-B43B-9E61-3D58-8FFB74F5C8A8}"/>
              </a:ext>
            </a:extLst>
          </p:cNvPr>
          <p:cNvSpPr txBox="1"/>
          <p:nvPr/>
        </p:nvSpPr>
        <p:spPr>
          <a:xfrm>
            <a:off x="306614" y="5078186"/>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err="1">
                <a:solidFill>
                  <a:schemeClr val="bg1"/>
                </a:solidFill>
                <a:ea typeface="+mn-lt"/>
                <a:cs typeface="+mn-lt"/>
              </a:rPr>
              <a:t>Buscando</a:t>
            </a:r>
            <a:r>
              <a:rPr lang="en-US" sz="1500" dirty="0">
                <a:solidFill>
                  <a:schemeClr val="bg1"/>
                </a:solidFill>
                <a:ea typeface="+mn-lt"/>
                <a:cs typeface="+mn-lt"/>
              </a:rPr>
              <a:t> </a:t>
            </a:r>
            <a:r>
              <a:rPr lang="en-US" sz="1500" dirty="0" err="1">
                <a:solidFill>
                  <a:schemeClr val="bg1"/>
                </a:solidFill>
                <a:ea typeface="+mn-lt"/>
                <a:cs typeface="+mn-lt"/>
              </a:rPr>
              <a:t>aportes</a:t>
            </a:r>
            <a:r>
              <a:rPr lang="en-US" sz="1500" dirty="0">
                <a:solidFill>
                  <a:schemeClr val="bg1"/>
                </a:solidFill>
                <a:ea typeface="+mn-lt"/>
                <a:cs typeface="+mn-lt"/>
              </a:rPr>
              <a:t> </a:t>
            </a:r>
            <a:r>
              <a:rPr lang="en-US" sz="1500" dirty="0" err="1">
                <a:solidFill>
                  <a:schemeClr val="bg1"/>
                </a:solidFill>
                <a:ea typeface="+mn-lt"/>
                <a:cs typeface="+mn-lt"/>
              </a:rPr>
              <a:t>adicionales</a:t>
            </a:r>
            <a:r>
              <a:rPr lang="en-US" sz="1500" dirty="0">
                <a:solidFill>
                  <a:schemeClr val="bg1"/>
                </a:solidFill>
                <a:ea typeface="+mn-lt"/>
                <a:cs typeface="+mn-lt"/>
              </a:rPr>
              <a:t> del Puerto de San Diego</a:t>
            </a:r>
            <a:endParaRPr lang="en-US" dirty="0">
              <a:solidFill>
                <a:schemeClr val="bg1"/>
              </a:solidFill>
            </a:endParaRPr>
          </a:p>
        </p:txBody>
      </p:sp>
      <p:pic>
        <p:nvPicPr>
          <p:cNvPr id="13" name="Graphic 12">
            <a:extLst>
              <a:ext uri="{FF2B5EF4-FFF2-40B4-BE49-F238E27FC236}">
                <a16:creationId xmlns:a16="http://schemas.microsoft.com/office/drawing/2014/main" id="{DBDDA204-3897-9FF0-E93C-6FA647CDD46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05189" y="5822656"/>
            <a:ext cx="2363188" cy="752608"/>
          </a:xfrm>
          <a:prstGeom prst="rect">
            <a:avLst/>
          </a:prstGeom>
        </p:spPr>
      </p:pic>
    </p:spTree>
    <p:extLst>
      <p:ext uri="{BB962C8B-B14F-4D97-AF65-F5344CB8AC3E}">
        <p14:creationId xmlns:p14="http://schemas.microsoft.com/office/powerpoint/2010/main" val="427247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9"/>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993C7-7196-ED83-9E71-EEB224FD4208}"/>
              </a:ext>
            </a:extLst>
          </p:cNvPr>
          <p:cNvSpPr>
            <a:spLocks noGrp="1"/>
          </p:cNvSpPr>
          <p:nvPr>
            <p:ph type="title"/>
          </p:nvPr>
        </p:nvSpPr>
        <p:spPr/>
        <p:txBody>
          <a:bodyPr/>
          <a:lstStyle/>
          <a:p>
            <a:pPr algn="l" rtl="0"/>
            <a:r>
              <a:rPr lang="es-us" sz="3600" b="1" i="0" u="none" baseline="0"/>
              <a:t>Metas de cero emisiones de California</a:t>
            </a:r>
          </a:p>
        </p:txBody>
      </p:sp>
      <p:sp>
        <p:nvSpPr>
          <p:cNvPr id="4" name="Slide Number Placeholder 3">
            <a:extLst>
              <a:ext uri="{FF2B5EF4-FFF2-40B4-BE49-F238E27FC236}">
                <a16:creationId xmlns:a16="http://schemas.microsoft.com/office/drawing/2014/main" id="{E9E5D2A4-DFF8-0D8A-B555-B1456FB1026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t>|  </a:t>
            </a:r>
            <a:fld id="{A9965AF2-E279-CB4A-A730-B9D3C0262F98}" type="slidenum">
              <a:rPr kumimoji="0"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endParaRPr>
          </a:p>
        </p:txBody>
      </p:sp>
      <p:sp>
        <p:nvSpPr>
          <p:cNvPr id="9" name="Text Placeholder 8">
            <a:extLst>
              <a:ext uri="{FF2B5EF4-FFF2-40B4-BE49-F238E27FC236}">
                <a16:creationId xmlns:a16="http://schemas.microsoft.com/office/drawing/2014/main" id="{7A4579A9-7B8A-4BB6-09C7-8A4F3F6B4BDF}"/>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CD472CC4-2AE8-5890-820D-EC54100D81AE}"/>
              </a:ext>
            </a:extLst>
          </p:cNvPr>
          <p:cNvSpPr>
            <a:spLocks noGrp="1"/>
          </p:cNvSpPr>
          <p:nvPr>
            <p:ph type="body" sz="quarter" idx="14"/>
          </p:nvPr>
        </p:nvSpPr>
        <p:spPr/>
        <p:txBody>
          <a:bodyPr/>
          <a:lstStyle/>
          <a:p>
            <a:endParaRPr lang="en-US"/>
          </a:p>
        </p:txBody>
      </p:sp>
      <p:pic>
        <p:nvPicPr>
          <p:cNvPr id="6" name="Picture 5" descr="Texto&#10;&#10;Descripción generada automáticamente">
            <a:extLst>
              <a:ext uri="{FF2B5EF4-FFF2-40B4-BE49-F238E27FC236}">
                <a16:creationId xmlns:a16="http://schemas.microsoft.com/office/drawing/2014/main" id="{482B76D8-23F4-ECF3-7DAC-9145E3F5C0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09" r="12583" b="79121"/>
          <a:stretch/>
        </p:blipFill>
        <p:spPr>
          <a:xfrm>
            <a:off x="3155271" y="139777"/>
            <a:ext cx="8844062" cy="1302161"/>
          </a:xfrm>
          <a:prstGeom prst="rect">
            <a:avLst/>
          </a:prstGeom>
        </p:spPr>
      </p:pic>
      <p:pic>
        <p:nvPicPr>
          <p:cNvPr id="5" name="Picture 4" descr="Texto&#10;&#10;Descripción generada automáticamente">
            <a:extLst>
              <a:ext uri="{FF2B5EF4-FFF2-40B4-BE49-F238E27FC236}">
                <a16:creationId xmlns:a16="http://schemas.microsoft.com/office/drawing/2014/main" id="{00947DC5-18BF-7356-4ECB-14F37CE789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09" t="21819" r="12583" b="55249"/>
          <a:stretch/>
        </p:blipFill>
        <p:spPr>
          <a:xfrm>
            <a:off x="3241442" y="1407011"/>
            <a:ext cx="8844062" cy="1430215"/>
          </a:xfrm>
          <a:prstGeom prst="rect">
            <a:avLst/>
          </a:prstGeom>
        </p:spPr>
      </p:pic>
      <p:pic>
        <p:nvPicPr>
          <p:cNvPr id="7" name="Picture 6" descr="Texto&#10;&#10;Descripción generada automáticamente">
            <a:extLst>
              <a:ext uri="{FF2B5EF4-FFF2-40B4-BE49-F238E27FC236}">
                <a16:creationId xmlns:a16="http://schemas.microsoft.com/office/drawing/2014/main" id="{1BDD7380-7A2B-4702-4858-A1C833B72D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09" t="43406" r="12583" b="28963"/>
          <a:stretch/>
        </p:blipFill>
        <p:spPr>
          <a:xfrm>
            <a:off x="2959491" y="2838675"/>
            <a:ext cx="8844062" cy="1723292"/>
          </a:xfrm>
          <a:prstGeom prst="rect">
            <a:avLst/>
          </a:prstGeom>
        </p:spPr>
      </p:pic>
      <p:pic>
        <p:nvPicPr>
          <p:cNvPr id="8" name="Picture 7" descr="Texto&#10;&#10;Descripción generada automáticamente">
            <a:extLst>
              <a:ext uri="{FF2B5EF4-FFF2-40B4-BE49-F238E27FC236}">
                <a16:creationId xmlns:a16="http://schemas.microsoft.com/office/drawing/2014/main" id="{3E439EDD-2869-B2E1-5EC6-EC6C70B584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09" t="70680" r="12583" b="3006"/>
          <a:stretch/>
        </p:blipFill>
        <p:spPr>
          <a:xfrm>
            <a:off x="2959491" y="4613610"/>
            <a:ext cx="8844062" cy="1641166"/>
          </a:xfrm>
          <a:prstGeom prst="rect">
            <a:avLst/>
          </a:prstGeom>
        </p:spPr>
      </p:pic>
    </p:spTree>
    <p:extLst>
      <p:ext uri="{BB962C8B-B14F-4D97-AF65-F5344CB8AC3E}">
        <p14:creationId xmlns:p14="http://schemas.microsoft.com/office/powerpoint/2010/main" val="320940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fontScale="90000"/>
          </a:bodyPr>
          <a:lstStyle/>
          <a:p>
            <a:r>
              <a:rPr lang="es-ES">
                <a:solidFill>
                  <a:srgbClr val="000000"/>
                </a:solidFill>
              </a:rPr>
              <a:t>Los camiones mas grandes generan mayores emisiones</a:t>
            </a:r>
            <a:endParaRPr lang="en-US">
              <a:solidFill>
                <a:srgbClr val="000000"/>
              </a:solidFill>
            </a:endParaRPr>
          </a:p>
        </p:txBody>
      </p:sp>
      <p:graphicFrame>
        <p:nvGraphicFramePr>
          <p:cNvPr id="12" name="Content Placeholder 11" descr="This chart displays the total California medium- and heavy-duty vehicle populations broken up into three categories.  The population of Class 2b-3 vehicles is 1,164,000  the population of Class 4-8 trucks excluding Class 7-8 tractors is 427,000, and the population of Class 7-8 tractors is 219,000.  "/>
          <p:cNvGraphicFramePr>
            <a:graphicFrameLocks noGrp="1"/>
          </p:cNvGraphicFramePr>
          <p:nvPr>
            <p:ph sz="half" idx="1"/>
          </p:nvPr>
        </p:nvGraphicFramePr>
        <p:xfrm>
          <a:off x="609600" y="1483520"/>
          <a:ext cx="7017715" cy="45254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ontent Placeholder 16" descr="This graph displays the daily NOx emissions of Class 2b-8 vehicles broken up into 3 groups.&#10;&#10;Class 2b-3 trucks and vans produce 68.5 tpd which is 26 percent of the total.&#10;Class 4-8 straight trucks and vans produce 69.3 tpd which is 26 percent of the total&#10;Class 7-8 tractors produce 129.7 tpd of NOx which is 48 percent of the total.">
            <a:extLst>
              <a:ext uri="{FF2B5EF4-FFF2-40B4-BE49-F238E27FC236}">
                <a16:creationId xmlns:a16="http://schemas.microsoft.com/office/drawing/2014/main" id="{D3F46D76-A0DF-476D-B69A-281959294B99}"/>
              </a:ext>
            </a:extLst>
          </p:cNvPr>
          <p:cNvGraphicFramePr>
            <a:graphicFrameLocks noGrp="1"/>
          </p:cNvGraphicFramePr>
          <p:nvPr>
            <p:ph sz="half" idx="2"/>
          </p:nvPr>
        </p:nvGraphicFramePr>
        <p:xfrm>
          <a:off x="7048821" y="1417638"/>
          <a:ext cx="5009991" cy="4707996"/>
        </p:xfrm>
        <a:graphic>
          <a:graphicData uri="http://schemas.openxmlformats.org/drawingml/2006/chart">
            <c:chart xmlns:c="http://schemas.openxmlformats.org/drawingml/2006/chart" xmlns:r="http://schemas.openxmlformats.org/officeDocument/2006/relationships" r:id="rId4"/>
          </a:graphicData>
        </a:graphic>
      </p:graphicFrame>
      <p:sp>
        <p:nvSpPr>
          <p:cNvPr id="8" name="Slide Number Placeholder 7"/>
          <p:cNvSpPr>
            <a:spLocks noGrp="1"/>
          </p:cNvSpPr>
          <p:nvPr>
            <p:ph type="sldNum" sz="quarter" idx="4"/>
          </p:nvPr>
        </p:nvSpPr>
        <p:spPr>
          <a:xfrm>
            <a:off x="10358475" y="6356352"/>
            <a:ext cx="1223925" cy="365125"/>
          </a:xfrm>
          <a:prstGeom prst="rect">
            <a:avLst/>
          </a:prstGeom>
        </p:spPr>
        <p:txBody>
          <a:bodyPr vert="horz" lIns="121920" tIns="60960" rIns="121920" bIns="60960" rtlCol="0" anchor="ctr"/>
          <a:lstStyle>
            <a:defPPr>
              <a:defRPr lang="en-US"/>
            </a:defPPr>
            <a:lvl1pPr marL="0" algn="r" defTabSz="609585" rtl="0" eaLnBrk="1" fontAlgn="auto" latinLnBrk="0" hangingPunct="1">
              <a:spcBef>
                <a:spcPts val="0"/>
              </a:spcBef>
              <a:spcAft>
                <a:spcPts val="0"/>
              </a:spcAft>
              <a:defRPr sz="1333" b="0" kern="1200" smtClean="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F01DF9B2-7F23-5B4A-9BBE-C5890CF05FB0}" type="slidenum">
              <a:rPr kumimoji="0" lang="en-US" sz="1333" b="0" i="0" u="none" strike="noStrike" kern="1200" cap="none" spc="0" normalizeH="0" baseline="0" noProof="0">
                <a:ln>
                  <a:noFill/>
                </a:ln>
                <a:solidFill>
                  <a:srgbClr val="4D4D4F"/>
                </a:solidFill>
                <a:effectLst/>
                <a:uLnTx/>
                <a:uFillTx/>
                <a:latin typeface="Avenir LT Std 55 Roman"/>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US" sz="1333" b="0" i="0" u="none" strike="noStrike" kern="1200" cap="none" spc="0" normalizeH="0" baseline="0" noProof="0">
              <a:ln>
                <a:noFill/>
              </a:ln>
              <a:solidFill>
                <a:srgbClr val="4D4D4F"/>
              </a:solidFill>
              <a:effectLst/>
              <a:uLnTx/>
              <a:uFillTx/>
              <a:latin typeface="Avenir LT Std 55 Roman"/>
              <a:ea typeface="+mn-ea"/>
              <a:cs typeface="+mn-cs"/>
            </a:endParaRPr>
          </a:p>
        </p:txBody>
      </p:sp>
      <p:pic>
        <p:nvPicPr>
          <p:cNvPr id="7" name="Picture 46" descr="Image of a Class 2b-3 passenger van"/>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5836917" y="3166092"/>
            <a:ext cx="1736337" cy="793811"/>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8" descr="Image of a Class 2b-3 pickup truck"/>
          <p:cNvSpPr>
            <a:spLocks noChangeAspect="1"/>
          </p:cNvSpPr>
          <p:nvPr/>
        </p:nvSpPr>
        <p:spPr>
          <a:xfrm>
            <a:off x="5800598" y="3967839"/>
            <a:ext cx="1736337" cy="724309"/>
          </a:xfrm>
          <a:prstGeom prst="rect">
            <a:avLst/>
          </a:prstGeom>
          <a:blipFill>
            <a:blip r:embed="rId6" cstate="screen">
              <a:extLst>
                <a:ext uri="{28A0092B-C50C-407E-A947-70E740481C1C}">
                  <a14:useLocalDpi xmlns:a14="http://schemas.microsoft.com/office/drawing/2010/main"/>
                </a:ext>
              </a:extLst>
            </a:blip>
            <a:srcRect/>
            <a:stretch>
              <a:fillRect/>
            </a:stretch>
          </a:blipFill>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D4D4F"/>
              </a:solidFill>
              <a:effectLst/>
              <a:uLnTx/>
              <a:uFillTx/>
              <a:latin typeface="Avenir LT Std 55 Roman"/>
              <a:ea typeface="+mn-ea"/>
              <a:cs typeface="+mn-cs"/>
            </a:endParaRPr>
          </a:p>
        </p:txBody>
      </p:sp>
      <p:sp>
        <p:nvSpPr>
          <p:cNvPr id="6" name="object 6" descr="Image of a Class 8 tractor pulling a transport refrigeration unit (TRU)."/>
          <p:cNvSpPr>
            <a:spLocks noChangeAspect="1"/>
          </p:cNvSpPr>
          <p:nvPr/>
        </p:nvSpPr>
        <p:spPr>
          <a:xfrm>
            <a:off x="609600" y="2139772"/>
            <a:ext cx="1607880" cy="1020131"/>
          </a:xfrm>
          <a:prstGeom prst="rect">
            <a:avLst/>
          </a:prstGeom>
          <a:blipFill>
            <a:blip r:embed="rId7" cstate="screen">
              <a:extLst>
                <a:ext uri="{28A0092B-C50C-407E-A947-70E740481C1C}">
                  <a14:useLocalDpi xmlns:a14="http://schemas.microsoft.com/office/drawing/2010/main"/>
                </a:ext>
              </a:extLst>
            </a:blip>
            <a:srcRect/>
            <a:stretch>
              <a:fillRect/>
            </a:stretch>
          </a:blipFill>
        </p:spPr>
        <p:txBody>
          <a:bodyPr wrap="square" lIns="0" tIns="0" rIns="0" bIns="0" rtlCol="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D4D4F"/>
              </a:solidFill>
              <a:effectLst/>
              <a:uLnTx/>
              <a:uFillTx/>
              <a:latin typeface="Avenir LT Std 55 Roman"/>
              <a:ea typeface="+mn-ea"/>
              <a:cs typeface="+mn-cs"/>
            </a:endParaRPr>
          </a:p>
        </p:txBody>
      </p:sp>
      <p:pic>
        <p:nvPicPr>
          <p:cNvPr id="13" name="Picture 16" descr="HVIP: &#10;Lightning Systems LEV110E Bus Ford E-450 with Lightning Powertrain. &#10;Bus 25' - 2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7938" y="5311192"/>
            <a:ext cx="1714759" cy="8680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 of a Class 6 box truck"/>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71346" y="5136055"/>
            <a:ext cx="1392741" cy="9895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934C4F-359C-42B5-AD77-EBF04AA430C4}"/>
              </a:ext>
            </a:extLst>
          </p:cNvPr>
          <p:cNvSpPr txBox="1"/>
          <p:nvPr/>
        </p:nvSpPr>
        <p:spPr>
          <a:xfrm>
            <a:off x="2458104" y="6154194"/>
            <a:ext cx="9124296" cy="73866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venir LT Std 55 Roman"/>
                <a:ea typeface="+mn-ea"/>
                <a:cs typeface="+mn-cs"/>
              </a:rPr>
              <a:t>Fuente: </a:t>
            </a:r>
            <a:r>
              <a:rPr kumimoji="0" lang="en-US" sz="1400" b="0" i="0" u="none" strike="noStrike" kern="1200" cap="none" spc="0" normalizeH="0" baseline="0" noProof="0">
                <a:ln>
                  <a:noFill/>
                </a:ln>
                <a:solidFill>
                  <a:srgbClr val="000000"/>
                </a:solidFill>
                <a:effectLst/>
                <a:uLnTx/>
                <a:uFillTx/>
                <a:latin typeface="Avenir LT Std 55 Roman"/>
                <a:ea typeface="+mn-ea"/>
                <a:cs typeface="+mn-cs"/>
                <a:hlinkClick r:id="rId10" tooltip="EMFAC Link">
                  <a:extLst>
                    <a:ext uri="{A12FA001-AC4F-418D-AE19-62706E023703}">
                      <ahyp:hlinkClr xmlns:ahyp="http://schemas.microsoft.com/office/drawing/2018/hyperlinkcolor" xmlns="" val="tx"/>
                    </a:ext>
                  </a:extLst>
                </a:hlinkClick>
              </a:rPr>
              <a:t>California Air Resources Board (CARB) Emissions Inventory EMFAC2021</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(https://arb.ca.gov/emfac/)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Año</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calendario</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2021,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incluye</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California International Registration Plan (IRP) y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Camiones</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IRP no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registrados</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en</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el</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estado</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de California;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excluye</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caravanas</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buses de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transporte</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de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pasajeros</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y buses </a:t>
            </a:r>
            <a:r>
              <a:rPr kumimoji="0" lang="en-US" sz="1400" b="0" i="0" u="none" strike="noStrike" kern="1200" cap="none" spc="0" normalizeH="0" baseline="0" noProof="0" err="1">
                <a:ln>
                  <a:noFill/>
                </a:ln>
                <a:solidFill>
                  <a:srgbClr val="000000"/>
                </a:solidFill>
                <a:effectLst/>
                <a:uLnTx/>
                <a:uFillTx/>
                <a:latin typeface="Avenir LT Std 55 Roman"/>
                <a:ea typeface="+mn-ea"/>
                <a:cs typeface="+mn-cs"/>
              </a:rPr>
              <a:t>escolares</a:t>
            </a:r>
            <a:r>
              <a:rPr kumimoji="0" lang="en-US" sz="1400" b="0" i="0" u="none" strike="noStrike" kern="1200" cap="none" spc="0" normalizeH="0" baseline="0" noProof="0">
                <a:ln>
                  <a:noFill/>
                </a:ln>
                <a:solidFill>
                  <a:srgbClr val="000000"/>
                </a:solidFill>
                <a:effectLst/>
                <a:uLnTx/>
                <a:uFillTx/>
                <a:latin typeface="Avenir LT Std 55 Roman"/>
                <a:ea typeface="+mn-ea"/>
                <a:cs typeface="+mn-cs"/>
              </a:rPr>
              <a:t>. </a:t>
            </a:r>
          </a:p>
        </p:txBody>
      </p:sp>
    </p:spTree>
    <p:extLst>
      <p:ext uri="{BB962C8B-B14F-4D97-AF65-F5344CB8AC3E}">
        <p14:creationId xmlns:p14="http://schemas.microsoft.com/office/powerpoint/2010/main" val="104498693"/>
      </p:ext>
    </p:extLst>
  </p:cSld>
  <p:clrMapOvr>
    <a:masterClrMapping/>
  </p:clrMapOvr>
  <p:extLst>
    <p:ext uri="{6950BFC3-D8DA-4A85-94F7-54DA5524770B}">
      <p188:commentRel xmlns:p188="http://schemas.microsoft.com/office/powerpoint/2018/8/main" xmlns="" r:id="rId11"/>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0968038" y="6356350"/>
            <a:ext cx="1223962"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1DF9B2-7F23-5B4A-9BBE-C5890CF05FB0}" type="slidenum">
              <a:rPr kumimoji="0" lang="en-US"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61"/>
            <a:ext cx="12032343" cy="6893704"/>
          </a:xfrm>
          <a:prstGeom prst="rect">
            <a:avLst/>
          </a:prstGeom>
        </p:spPr>
      </p:pic>
    </p:spTree>
    <p:extLst>
      <p:ext uri="{BB962C8B-B14F-4D97-AF65-F5344CB8AC3E}">
        <p14:creationId xmlns:p14="http://schemas.microsoft.com/office/powerpoint/2010/main" val="242350713"/>
      </p:ext>
    </p:extLst>
  </p:cSld>
  <p:clrMapOvr>
    <a:masterClrMapping/>
  </p:clrMapOvr>
  <p:extLst>
    <p:ext uri="{6950BFC3-D8DA-4A85-94F7-54DA5524770B}">
      <p188:commentRel xmlns:p188="http://schemas.microsoft.com/office/powerpoint/2018/8/main" xmlns=""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5975" y="102907"/>
            <a:ext cx="10474900" cy="1027803"/>
          </a:xfrm>
        </p:spPr>
        <p:txBody>
          <a:bodyPr>
            <a:noAutofit/>
          </a:bodyPr>
          <a:lstStyle/>
          <a:p>
            <a:pPr algn="ctr"/>
            <a:r>
              <a:rPr lang="en-US" sz="2800" dirty="0" smtClean="0"/>
              <a:t>Los </a:t>
            </a:r>
            <a:r>
              <a:rPr lang="en-US" sz="2800" dirty="0" err="1" smtClean="0"/>
              <a:t>Beneficios</a:t>
            </a:r>
            <a:r>
              <a:rPr lang="en-US" sz="2800" dirty="0" smtClean="0"/>
              <a:t> Estado de </a:t>
            </a:r>
            <a:r>
              <a:rPr lang="en-US" sz="2800" dirty="0" err="1" smtClean="0"/>
              <a:t>Salud</a:t>
            </a:r>
            <a:r>
              <a:rPr lang="en-US" sz="2800" dirty="0" smtClean="0"/>
              <a:t>, </a:t>
            </a:r>
            <a:r>
              <a:rPr lang="en-US" sz="2800" dirty="0" err="1" smtClean="0"/>
              <a:t>Climatico</a:t>
            </a:r>
            <a:r>
              <a:rPr lang="en-US" sz="2800" dirty="0" smtClean="0"/>
              <a:t>, y </a:t>
            </a:r>
            <a:br>
              <a:rPr lang="en-US" sz="2800" dirty="0" smtClean="0"/>
            </a:br>
            <a:r>
              <a:rPr lang="en-US" sz="2800" dirty="0" err="1" smtClean="0"/>
              <a:t>Economia</a:t>
            </a:r>
            <a:r>
              <a:rPr lang="en-US" sz="2800" dirty="0" smtClean="0"/>
              <a:t> de  ACF 2024 </a:t>
            </a:r>
            <a:r>
              <a:rPr lang="en-US" sz="2800" dirty="0"/>
              <a:t>- 2050</a:t>
            </a:r>
          </a:p>
        </p:txBody>
      </p:sp>
      <p:sp>
        <p:nvSpPr>
          <p:cNvPr id="9" name="Text Placeholder 8"/>
          <p:cNvSpPr>
            <a:spLocks noGrp="1"/>
          </p:cNvSpPr>
          <p:nvPr>
            <p:ph type="body" sz="quarter" idx="13"/>
          </p:nvPr>
        </p:nvSpPr>
        <p:spPr>
          <a:xfrm>
            <a:off x="603250" y="1396999"/>
            <a:ext cx="10699750" cy="4895645"/>
          </a:xfrm>
          <a:prstGeom prst="rect">
            <a:avLst/>
          </a:prstGeom>
        </p:spPr>
        <p:txBody>
          <a:bodyPr/>
          <a:lstStyle/>
          <a:p>
            <a:r>
              <a:rPr lang="en-US" sz="2400" dirty="0">
                <a:solidFill>
                  <a:srgbClr val="DE5795"/>
                </a:solidFill>
              </a:rPr>
              <a:t>NOx -- </a:t>
            </a:r>
            <a:r>
              <a:rPr lang="es-ES" sz="2400" dirty="0" smtClean="0">
                <a:solidFill>
                  <a:srgbClr val="DE5795"/>
                </a:solidFill>
              </a:rPr>
              <a:t>29,3 </a:t>
            </a:r>
            <a:r>
              <a:rPr lang="es-ES" sz="2400" dirty="0">
                <a:solidFill>
                  <a:srgbClr val="DE5795"/>
                </a:solidFill>
              </a:rPr>
              <a:t>toneladas reducidas por día</a:t>
            </a:r>
            <a:endParaRPr lang="en-US" sz="2400" dirty="0">
              <a:solidFill>
                <a:srgbClr val="DE5795"/>
              </a:solidFill>
            </a:endParaRPr>
          </a:p>
          <a:p>
            <a:r>
              <a:rPr lang="en-US" sz="2400" dirty="0">
                <a:solidFill>
                  <a:srgbClr val="DE5795"/>
                </a:solidFill>
              </a:rPr>
              <a:t>PM2.5 -- 1.8 </a:t>
            </a:r>
            <a:r>
              <a:rPr lang="es-ES" sz="2400" dirty="0" smtClean="0">
                <a:solidFill>
                  <a:srgbClr val="DE5795"/>
                </a:solidFill>
              </a:rPr>
              <a:t>toneladas </a:t>
            </a:r>
            <a:r>
              <a:rPr lang="es-ES" sz="2400" dirty="0">
                <a:solidFill>
                  <a:srgbClr val="DE5795"/>
                </a:solidFill>
              </a:rPr>
              <a:t>reducidas por día</a:t>
            </a:r>
            <a:r>
              <a:rPr lang="en-US" sz="2400" dirty="0" smtClean="0">
                <a:solidFill>
                  <a:srgbClr val="DE5795"/>
                </a:solidFill>
              </a:rPr>
              <a:t> </a:t>
            </a:r>
            <a:endParaRPr lang="en-US" sz="2400" dirty="0">
              <a:solidFill>
                <a:srgbClr val="DE5795"/>
              </a:solidFill>
            </a:endParaRPr>
          </a:p>
          <a:p>
            <a:r>
              <a:rPr lang="en-US" sz="2400" dirty="0">
                <a:solidFill>
                  <a:srgbClr val="00B0F0"/>
                </a:solidFill>
              </a:rPr>
              <a:t>2,526 </a:t>
            </a:r>
            <a:r>
              <a:rPr lang="en-US" sz="2400" dirty="0" err="1" smtClean="0">
                <a:solidFill>
                  <a:srgbClr val="00B0F0"/>
                </a:solidFill>
              </a:rPr>
              <a:t>menos</a:t>
            </a:r>
            <a:r>
              <a:rPr lang="en-US" sz="2400" dirty="0" smtClean="0">
                <a:solidFill>
                  <a:srgbClr val="00B0F0"/>
                </a:solidFill>
              </a:rPr>
              <a:t> </a:t>
            </a:r>
            <a:r>
              <a:rPr lang="en-US" sz="2400" dirty="0" err="1">
                <a:solidFill>
                  <a:srgbClr val="00B0F0"/>
                </a:solidFill>
              </a:rPr>
              <a:t>muertes</a:t>
            </a:r>
            <a:r>
              <a:rPr lang="en-US" sz="2400" dirty="0">
                <a:solidFill>
                  <a:srgbClr val="00B0F0"/>
                </a:solidFill>
              </a:rPr>
              <a:t> </a:t>
            </a:r>
            <a:r>
              <a:rPr lang="en-US" sz="2400" dirty="0" err="1">
                <a:solidFill>
                  <a:srgbClr val="00B0F0"/>
                </a:solidFill>
              </a:rPr>
              <a:t>cardiopulmonares</a:t>
            </a:r>
            <a:endParaRPr lang="en-US" sz="2400" dirty="0">
              <a:solidFill>
                <a:srgbClr val="00B0F0"/>
              </a:solidFill>
            </a:endParaRPr>
          </a:p>
          <a:p>
            <a:r>
              <a:rPr lang="en-US" sz="2400" dirty="0">
                <a:solidFill>
                  <a:srgbClr val="00B0F0"/>
                </a:solidFill>
              </a:rPr>
              <a:t>401 </a:t>
            </a:r>
            <a:r>
              <a:rPr lang="en-US" sz="2400" dirty="0" err="1" smtClean="0">
                <a:solidFill>
                  <a:srgbClr val="00B0F0"/>
                </a:solidFill>
              </a:rPr>
              <a:t>m</a:t>
            </a:r>
            <a:r>
              <a:rPr lang="en-US" sz="2400" dirty="0" err="1" smtClean="0">
                <a:solidFill>
                  <a:srgbClr val="00B0F0"/>
                </a:solidFill>
              </a:rPr>
              <a:t>enos</a:t>
            </a:r>
            <a:r>
              <a:rPr lang="en-US" sz="2400" dirty="0" smtClean="0">
                <a:solidFill>
                  <a:srgbClr val="00B0F0"/>
                </a:solidFill>
              </a:rPr>
              <a:t> </a:t>
            </a:r>
            <a:r>
              <a:rPr lang="en-US" sz="2400" dirty="0" err="1">
                <a:solidFill>
                  <a:srgbClr val="00B0F0"/>
                </a:solidFill>
              </a:rPr>
              <a:t>ingresos</a:t>
            </a:r>
            <a:r>
              <a:rPr lang="en-US" sz="2400" dirty="0">
                <a:solidFill>
                  <a:srgbClr val="00B0F0"/>
                </a:solidFill>
              </a:rPr>
              <a:t> </a:t>
            </a:r>
            <a:r>
              <a:rPr lang="en-US" sz="2400" dirty="0" err="1">
                <a:solidFill>
                  <a:srgbClr val="00B0F0"/>
                </a:solidFill>
              </a:rPr>
              <a:t>hospitalarios</a:t>
            </a:r>
            <a:r>
              <a:rPr lang="en-US" sz="2400" dirty="0">
                <a:solidFill>
                  <a:srgbClr val="00B0F0"/>
                </a:solidFill>
              </a:rPr>
              <a:t> </a:t>
            </a:r>
            <a:r>
              <a:rPr lang="en-US" sz="2400" dirty="0" err="1">
                <a:solidFill>
                  <a:srgbClr val="00B0F0"/>
                </a:solidFill>
              </a:rPr>
              <a:t>por</a:t>
            </a:r>
            <a:r>
              <a:rPr lang="en-US" sz="2400" dirty="0">
                <a:solidFill>
                  <a:srgbClr val="00B0F0"/>
                </a:solidFill>
              </a:rPr>
              <a:t> </a:t>
            </a:r>
            <a:r>
              <a:rPr lang="en-US" sz="2400" dirty="0" err="1">
                <a:solidFill>
                  <a:srgbClr val="00B0F0"/>
                </a:solidFill>
              </a:rPr>
              <a:t>enfermedades</a:t>
            </a:r>
            <a:r>
              <a:rPr lang="en-US" sz="2400" dirty="0">
                <a:solidFill>
                  <a:srgbClr val="00B0F0"/>
                </a:solidFill>
              </a:rPr>
              <a:t> </a:t>
            </a:r>
            <a:r>
              <a:rPr lang="en-US" sz="2400" dirty="0" err="1">
                <a:solidFill>
                  <a:srgbClr val="00B0F0"/>
                </a:solidFill>
              </a:rPr>
              <a:t>cardiovasculares</a:t>
            </a:r>
            <a:r>
              <a:rPr lang="en-US" sz="2400" dirty="0">
                <a:solidFill>
                  <a:srgbClr val="00B0F0"/>
                </a:solidFill>
              </a:rPr>
              <a:t>.</a:t>
            </a:r>
            <a:endParaRPr lang="en-US" sz="2400" dirty="0">
              <a:solidFill>
                <a:srgbClr val="00B0F0"/>
              </a:solidFill>
            </a:endParaRPr>
          </a:p>
          <a:p>
            <a:r>
              <a:rPr lang="en-US" sz="2400" dirty="0">
                <a:solidFill>
                  <a:srgbClr val="00B0F0"/>
                </a:solidFill>
              </a:rPr>
              <a:t>478 </a:t>
            </a:r>
            <a:r>
              <a:rPr lang="en-US" sz="2400" dirty="0" err="1" smtClean="0">
                <a:solidFill>
                  <a:srgbClr val="00B0F0"/>
                </a:solidFill>
              </a:rPr>
              <a:t>menos</a:t>
            </a:r>
            <a:r>
              <a:rPr lang="en-US" sz="2400" dirty="0" smtClean="0">
                <a:solidFill>
                  <a:srgbClr val="00B0F0"/>
                </a:solidFill>
              </a:rPr>
              <a:t> </a:t>
            </a:r>
            <a:r>
              <a:rPr lang="en-US" sz="2400" dirty="0" err="1">
                <a:solidFill>
                  <a:srgbClr val="00B0F0"/>
                </a:solidFill>
              </a:rPr>
              <a:t>ingresos</a:t>
            </a:r>
            <a:r>
              <a:rPr lang="en-US" sz="2400" dirty="0">
                <a:solidFill>
                  <a:srgbClr val="00B0F0"/>
                </a:solidFill>
              </a:rPr>
              <a:t> </a:t>
            </a:r>
            <a:r>
              <a:rPr lang="en-US" sz="2400" dirty="0" err="1">
                <a:solidFill>
                  <a:srgbClr val="00B0F0"/>
                </a:solidFill>
              </a:rPr>
              <a:t>hospitalarios</a:t>
            </a:r>
            <a:r>
              <a:rPr lang="en-US" sz="2400" dirty="0">
                <a:solidFill>
                  <a:srgbClr val="00B0F0"/>
                </a:solidFill>
              </a:rPr>
              <a:t> </a:t>
            </a:r>
            <a:r>
              <a:rPr lang="en-US" sz="2400" dirty="0" err="1">
                <a:solidFill>
                  <a:srgbClr val="00B0F0"/>
                </a:solidFill>
              </a:rPr>
              <a:t>por</a:t>
            </a:r>
            <a:r>
              <a:rPr lang="en-US" sz="2400" dirty="0">
                <a:solidFill>
                  <a:srgbClr val="00B0F0"/>
                </a:solidFill>
              </a:rPr>
              <a:t> </a:t>
            </a:r>
            <a:r>
              <a:rPr lang="en-US" sz="2400" dirty="0" err="1">
                <a:solidFill>
                  <a:srgbClr val="00B0F0"/>
                </a:solidFill>
              </a:rPr>
              <a:t>enfermedades</a:t>
            </a:r>
            <a:r>
              <a:rPr lang="en-US" sz="2400" dirty="0">
                <a:solidFill>
                  <a:srgbClr val="00B0F0"/>
                </a:solidFill>
              </a:rPr>
              <a:t> </a:t>
            </a:r>
            <a:r>
              <a:rPr lang="en-US" sz="2400" dirty="0" err="1">
                <a:solidFill>
                  <a:srgbClr val="00B0F0"/>
                </a:solidFill>
              </a:rPr>
              <a:t>respiratorias</a:t>
            </a:r>
            <a:endParaRPr lang="en-US" sz="2400" dirty="0">
              <a:solidFill>
                <a:srgbClr val="00B0F0"/>
              </a:solidFill>
            </a:endParaRPr>
          </a:p>
          <a:p>
            <a:r>
              <a:rPr lang="en-US" sz="2400" dirty="0">
                <a:solidFill>
                  <a:srgbClr val="00B0F0"/>
                </a:solidFill>
              </a:rPr>
              <a:t>1,177 </a:t>
            </a:r>
            <a:r>
              <a:rPr lang="en-US" sz="2400" dirty="0" err="1" smtClean="0">
                <a:solidFill>
                  <a:srgbClr val="00B0F0"/>
                </a:solidFill>
              </a:rPr>
              <a:t>menos</a:t>
            </a:r>
            <a:r>
              <a:rPr lang="en-US" sz="2400" dirty="0" smtClean="0">
                <a:solidFill>
                  <a:srgbClr val="00B0F0"/>
                </a:solidFill>
              </a:rPr>
              <a:t> </a:t>
            </a:r>
            <a:r>
              <a:rPr lang="en-US" sz="2400" dirty="0" err="1">
                <a:solidFill>
                  <a:srgbClr val="00B0F0"/>
                </a:solidFill>
              </a:rPr>
              <a:t>visitas</a:t>
            </a:r>
            <a:r>
              <a:rPr lang="en-US" sz="2400" dirty="0">
                <a:solidFill>
                  <a:srgbClr val="00B0F0"/>
                </a:solidFill>
              </a:rPr>
              <a:t> a la </a:t>
            </a:r>
            <a:r>
              <a:rPr lang="en-US" sz="2400" dirty="0" err="1">
                <a:solidFill>
                  <a:srgbClr val="00B0F0"/>
                </a:solidFill>
              </a:rPr>
              <a:t>sala</a:t>
            </a:r>
            <a:r>
              <a:rPr lang="en-US" sz="2400" dirty="0">
                <a:solidFill>
                  <a:srgbClr val="00B0F0"/>
                </a:solidFill>
              </a:rPr>
              <a:t> de </a:t>
            </a:r>
            <a:r>
              <a:rPr lang="en-US" sz="2400" dirty="0" err="1">
                <a:solidFill>
                  <a:srgbClr val="00B0F0"/>
                </a:solidFill>
              </a:rPr>
              <a:t>emergencias</a:t>
            </a:r>
            <a:r>
              <a:rPr lang="en-US" sz="2400" dirty="0">
                <a:solidFill>
                  <a:srgbClr val="00B0F0"/>
                </a:solidFill>
              </a:rPr>
              <a:t> </a:t>
            </a:r>
            <a:r>
              <a:rPr lang="en-US" sz="2400" dirty="0" err="1">
                <a:solidFill>
                  <a:srgbClr val="00B0F0"/>
                </a:solidFill>
              </a:rPr>
              <a:t>por</a:t>
            </a:r>
            <a:r>
              <a:rPr lang="en-US" sz="2400" dirty="0">
                <a:solidFill>
                  <a:srgbClr val="00B0F0"/>
                </a:solidFill>
              </a:rPr>
              <a:t> </a:t>
            </a:r>
            <a:r>
              <a:rPr lang="en-US" sz="2400" dirty="0" err="1">
                <a:solidFill>
                  <a:srgbClr val="00B0F0"/>
                </a:solidFill>
              </a:rPr>
              <a:t>asma</a:t>
            </a:r>
            <a:endParaRPr lang="en-US" sz="2400" dirty="0">
              <a:solidFill>
                <a:srgbClr val="00B0F0"/>
              </a:solidFill>
            </a:endParaRPr>
          </a:p>
          <a:p>
            <a:r>
              <a:rPr lang="en-US" sz="2400" dirty="0">
                <a:solidFill>
                  <a:srgbClr val="00B050"/>
                </a:solidFill>
              </a:rPr>
              <a:t>GHG </a:t>
            </a:r>
            <a:r>
              <a:rPr lang="en-US" sz="2400" dirty="0" err="1" smtClean="0">
                <a:solidFill>
                  <a:srgbClr val="00B050"/>
                </a:solidFill>
              </a:rPr>
              <a:t>emisiones</a:t>
            </a:r>
            <a:r>
              <a:rPr lang="en-US" sz="2400" dirty="0" smtClean="0">
                <a:solidFill>
                  <a:srgbClr val="00B050"/>
                </a:solidFill>
              </a:rPr>
              <a:t> </a:t>
            </a:r>
            <a:r>
              <a:rPr lang="en-US" sz="2400" dirty="0" err="1" smtClean="0">
                <a:solidFill>
                  <a:srgbClr val="00B050"/>
                </a:solidFill>
              </a:rPr>
              <a:t>reducidas</a:t>
            </a:r>
            <a:r>
              <a:rPr lang="en-US" sz="2400" dirty="0">
                <a:solidFill>
                  <a:srgbClr val="00B050"/>
                </a:solidFill>
              </a:rPr>
              <a:t> de </a:t>
            </a:r>
            <a:r>
              <a:rPr lang="en-US" sz="2400" dirty="0" smtClean="0">
                <a:solidFill>
                  <a:srgbClr val="00B050"/>
                </a:solidFill>
              </a:rPr>
              <a:t>339 </a:t>
            </a:r>
            <a:r>
              <a:rPr lang="en-US" sz="2400" dirty="0" err="1" smtClean="0">
                <a:solidFill>
                  <a:srgbClr val="00B050"/>
                </a:solidFill>
              </a:rPr>
              <a:t>millón</a:t>
            </a:r>
            <a:r>
              <a:rPr lang="en-US" sz="2400" dirty="0" smtClean="0">
                <a:solidFill>
                  <a:srgbClr val="00B050"/>
                </a:solidFill>
              </a:rPr>
              <a:t> </a:t>
            </a:r>
            <a:r>
              <a:rPr lang="en-US" sz="2400" dirty="0" err="1" smtClean="0">
                <a:solidFill>
                  <a:srgbClr val="00B050"/>
                </a:solidFill>
              </a:rPr>
              <a:t>tonelades</a:t>
            </a:r>
            <a:r>
              <a:rPr lang="en-US" sz="2400" dirty="0" smtClean="0"/>
              <a:t> </a:t>
            </a:r>
            <a:endParaRPr lang="en-US" sz="2400" dirty="0"/>
          </a:p>
          <a:p>
            <a:r>
              <a:rPr lang="es-ES" sz="2400" dirty="0" smtClean="0">
                <a:solidFill>
                  <a:srgbClr val="FF0000"/>
                </a:solidFill>
              </a:rPr>
              <a:t>El </a:t>
            </a:r>
            <a:r>
              <a:rPr lang="es-ES" sz="2400" dirty="0">
                <a:solidFill>
                  <a:srgbClr val="FF0000"/>
                </a:solidFill>
              </a:rPr>
              <a:t>impacto económico directo para las flotas de California es un ahorro neto de $48.0 mil millones, con ahorros adicionales en beneficios de salud de $26.5 mil millones.</a:t>
            </a:r>
            <a:endParaRPr lang="en-US" sz="2400" dirty="0">
              <a:solidFill>
                <a:srgbClr val="FF0000"/>
              </a:solidFill>
            </a:endParaRPr>
          </a:p>
          <a:p>
            <a:endParaRPr lang="en-US" dirty="0"/>
          </a:p>
        </p:txBody>
      </p:sp>
    </p:spTree>
    <p:extLst>
      <p:ext uri="{BB962C8B-B14F-4D97-AF65-F5344CB8AC3E}">
        <p14:creationId xmlns:p14="http://schemas.microsoft.com/office/powerpoint/2010/main" val="77030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2ADE98-1B7E-235F-644A-08A2D56D577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t>|  </a:t>
            </a:r>
            <a:fld id="{A9965AF2-E279-CB4A-A730-B9D3C0262F98}" type="slidenum">
              <a:rPr kumimoji="0"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3EFECA28-7A3A-D4CB-A984-F1669B4B7734}"/>
              </a:ext>
            </a:extLst>
          </p:cNvPr>
          <p:cNvSpPr>
            <a:spLocks noGrp="1"/>
          </p:cNvSpPr>
          <p:nvPr>
            <p:ph type="title"/>
          </p:nvPr>
        </p:nvSpPr>
        <p:spPr/>
        <p:txBody>
          <a:bodyPr/>
          <a:lstStyle/>
          <a:p>
            <a:pPr algn="l" rtl="0"/>
            <a:r>
              <a:rPr lang="es-us" b="1" i="0" u="none" baseline="0"/>
              <a:t>Futura flota mixta de MD/HD (región de San Diego)</a:t>
            </a:r>
          </a:p>
        </p:txBody>
      </p:sp>
      <p:sp>
        <p:nvSpPr>
          <p:cNvPr id="6" name="Content Placeholder 5">
            <a:extLst>
              <a:ext uri="{FF2B5EF4-FFF2-40B4-BE49-F238E27FC236}">
                <a16:creationId xmlns:a16="http://schemas.microsoft.com/office/drawing/2014/main" id="{7C53082A-83C0-31D5-59E3-5B692CFE109F}"/>
              </a:ext>
            </a:extLst>
          </p:cNvPr>
          <p:cNvSpPr>
            <a:spLocks noGrp="1"/>
          </p:cNvSpPr>
          <p:nvPr>
            <p:ph idx="4294967295"/>
          </p:nvPr>
        </p:nvSpPr>
        <p:spPr>
          <a:xfrm>
            <a:off x="0" y="1704975"/>
            <a:ext cx="3490833" cy="4621213"/>
          </a:xfrm>
          <a:prstGeom prst="rect">
            <a:avLst/>
          </a:prstGeom>
        </p:spPr>
        <p:txBody>
          <a:bodyPr/>
          <a:lstStyle/>
          <a:p>
            <a:pPr algn="l" rtl="0"/>
            <a:r>
              <a:rPr lang="es-us" b="0" i="0" u="none" baseline="0" dirty="0"/>
              <a:t>Para 2040, cerca de 70,000 vehículos de MD/HD de la región serán cero </a:t>
            </a:r>
            <a:r>
              <a:rPr lang="es-us" b="0" i="0" u="none" baseline="0" dirty="0" smtClean="0"/>
              <a:t>emisiones</a:t>
            </a:r>
          </a:p>
          <a:p>
            <a:r>
              <a:rPr lang="es-ES" dirty="0"/>
              <a:t>El resto probablemente hará la transición a ZE en los próximos 10 años.</a:t>
            </a:r>
            <a:endParaRPr lang="es-us" b="0" i="0" u="none" baseline="0" dirty="0"/>
          </a:p>
        </p:txBody>
      </p:sp>
      <p:graphicFrame>
        <p:nvGraphicFramePr>
          <p:cNvPr id="7" name="Chart 6">
            <a:extLst>
              <a:ext uri="{FF2B5EF4-FFF2-40B4-BE49-F238E27FC236}">
                <a16:creationId xmlns:a16="http://schemas.microsoft.com/office/drawing/2014/main" id="{107E08C8-DCFA-42E6-B20A-BAFC5DB07E01}"/>
              </a:ext>
            </a:extLst>
          </p:cNvPr>
          <p:cNvGraphicFramePr>
            <a:graphicFrameLocks/>
          </p:cNvGraphicFramePr>
          <p:nvPr/>
        </p:nvGraphicFramePr>
        <p:xfrm>
          <a:off x="3610708" y="1541342"/>
          <a:ext cx="8368096" cy="499379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4">
            <a:extLst>
              <a:ext uri="{FF2B5EF4-FFF2-40B4-BE49-F238E27FC236}">
                <a16:creationId xmlns:a16="http://schemas.microsoft.com/office/drawing/2014/main" id="{71C360EC-A10F-56E9-A678-70D3831E8E85}"/>
              </a:ext>
            </a:extLst>
          </p:cNvPr>
          <p:cNvSpPr txBox="1">
            <a:spLocks/>
          </p:cNvSpPr>
          <p:nvPr/>
        </p:nvSpPr>
        <p:spPr>
          <a:xfrm>
            <a:off x="241853" y="6233031"/>
            <a:ext cx="9380775" cy="59500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62A3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62A3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2A3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2A3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sz="1100" b="0" i="0" u="none" strike="noStrike" kern="1200" cap="none" spc="0" normalizeH="0" baseline="0" noProof="0">
                <a:ln>
                  <a:noFill/>
                </a:ln>
                <a:solidFill>
                  <a:srgbClr val="FFFFFF">
                    <a:lumMod val="50000"/>
                  </a:srgbClr>
                </a:solidFill>
                <a:effectLst/>
                <a:uLnTx/>
                <a:uFillTx/>
                <a:latin typeface="Arial" panose="020B0604020202020204"/>
                <a:ea typeface="+mn-ea"/>
                <a:cs typeface="+mn-cs"/>
              </a:rPr>
              <a:t>Nota: El modelo de factores de emisión de 2021 (EMFAC2021, por sus siglas en inglés) combina adiciones de vehículos eléctricos a batería y de celda de combustible en un tipo de combustible “eléctrico” homogéneo.</a:t>
            </a:r>
          </a:p>
        </p:txBody>
      </p:sp>
      <p:sp>
        <p:nvSpPr>
          <p:cNvPr id="12" name="TextBox 11">
            <a:extLst>
              <a:ext uri="{FF2B5EF4-FFF2-40B4-BE49-F238E27FC236}">
                <a16:creationId xmlns:a16="http://schemas.microsoft.com/office/drawing/2014/main" id="{3744532D-4DD6-4E43-6CFB-1121D093C33D}"/>
              </a:ext>
            </a:extLst>
          </p:cNvPr>
          <p:cNvSpPr txBox="1"/>
          <p:nvPr/>
        </p:nvSpPr>
        <p:spPr>
          <a:xfrm>
            <a:off x="7472869" y="5048637"/>
            <a:ext cx="973482" cy="91440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Arial" panose="020B0604020202020204"/>
                <a:ea typeface="+mn-ea"/>
                <a:cs typeface="+mn-cs"/>
              </a:rPr>
              <a:t>Gasolina</a:t>
            </a:r>
          </a:p>
        </p:txBody>
      </p:sp>
      <p:sp>
        <p:nvSpPr>
          <p:cNvPr id="14" name="TextBox 13">
            <a:extLst>
              <a:ext uri="{FF2B5EF4-FFF2-40B4-BE49-F238E27FC236}">
                <a16:creationId xmlns:a16="http://schemas.microsoft.com/office/drawing/2014/main" id="{ABC9189A-328D-C357-057A-A3A086F3509D}"/>
              </a:ext>
            </a:extLst>
          </p:cNvPr>
          <p:cNvSpPr txBox="1"/>
          <p:nvPr/>
        </p:nvSpPr>
        <p:spPr>
          <a:xfrm>
            <a:off x="9172408" y="2320770"/>
            <a:ext cx="2686521" cy="37534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0" i="0" u="none" strike="noStrike" kern="1200" cap="none" spc="0" normalizeH="0" baseline="0" noProof="0">
                <a:ln>
                  <a:noFill/>
                </a:ln>
                <a:solidFill>
                  <a:srgbClr val="FFFFFF"/>
                </a:solidFill>
                <a:effectLst/>
                <a:uLnTx/>
                <a:uFillTx/>
                <a:latin typeface="Arial" panose="020B0604020202020204"/>
                <a:ea typeface="+mn-ea"/>
                <a:cs typeface="+mn-cs"/>
              </a:rPr>
              <a:t>Vehículo eléctrico a batería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0" i="0" u="none" strike="noStrike" kern="1200" cap="none" spc="0" normalizeH="0" baseline="0" noProof="0">
                <a:ln>
                  <a:noFill/>
                </a:ln>
                <a:solidFill>
                  <a:srgbClr val="FFFFFF"/>
                </a:solidFill>
                <a:effectLst/>
                <a:uLnTx/>
                <a:uFillTx/>
                <a:latin typeface="Arial" panose="020B0604020202020204"/>
                <a:ea typeface="+mn-ea"/>
                <a:cs typeface="+mn-cs"/>
              </a:rPr>
              <a:t>(BEV, por sus siglas en inglés)</a:t>
            </a:r>
          </a:p>
        </p:txBody>
      </p:sp>
      <p:sp>
        <p:nvSpPr>
          <p:cNvPr id="15" name="TextBox 14">
            <a:extLst>
              <a:ext uri="{FF2B5EF4-FFF2-40B4-BE49-F238E27FC236}">
                <a16:creationId xmlns:a16="http://schemas.microsoft.com/office/drawing/2014/main" id="{FDEA3D34-87B0-B0E7-511F-2C8EA0A3EA41}"/>
              </a:ext>
            </a:extLst>
          </p:cNvPr>
          <p:cNvSpPr txBox="1"/>
          <p:nvPr/>
        </p:nvSpPr>
        <p:spPr>
          <a:xfrm rot="599412">
            <a:off x="8906587" y="3058568"/>
            <a:ext cx="914400" cy="312625"/>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100" b="0" i="0" u="none" strike="noStrike" kern="1200" cap="none" spc="0" normalizeH="0" baseline="0" noProof="0">
                <a:ln>
                  <a:noFill/>
                </a:ln>
                <a:solidFill>
                  <a:srgbClr val="FFFFFF"/>
                </a:solidFill>
                <a:effectLst/>
                <a:uLnTx/>
                <a:uFillTx/>
                <a:latin typeface="Arial" panose="020B0604020202020204"/>
                <a:ea typeface="+mn-ea"/>
                <a:cs typeface="+mn-cs"/>
              </a:rPr>
              <a:t>Vehículo eléctrico con celda de combustible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100" b="0" i="0" u="none" strike="noStrike" kern="1200" cap="none" spc="0" normalizeH="0" baseline="0" noProof="0">
                <a:ln>
                  <a:noFill/>
                </a:ln>
                <a:solidFill>
                  <a:srgbClr val="FFFFFF"/>
                </a:solidFill>
                <a:effectLst/>
                <a:uLnTx/>
                <a:uFillTx/>
                <a:latin typeface="Arial" panose="020B0604020202020204"/>
                <a:ea typeface="+mn-ea"/>
                <a:cs typeface="+mn-cs"/>
              </a:rPr>
              <a:t>(FCEV, por sus siglas en inglés)</a:t>
            </a:r>
            <a:endParaRPr kumimoji="0" lang="es-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70426F23-D59A-3122-CD3E-F064564A890E}"/>
              </a:ext>
            </a:extLst>
          </p:cNvPr>
          <p:cNvSpPr txBox="1"/>
          <p:nvPr/>
        </p:nvSpPr>
        <p:spPr>
          <a:xfrm>
            <a:off x="7653248" y="3662138"/>
            <a:ext cx="914400" cy="91440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800" b="0" i="0" u="none" strike="noStrike" kern="1200" cap="none" spc="0" normalizeH="0" baseline="0" noProof="0">
                <a:ln>
                  <a:noFill/>
                </a:ln>
                <a:solidFill>
                  <a:srgbClr val="FFFFFF"/>
                </a:solidFill>
                <a:effectLst/>
                <a:uLnTx/>
                <a:uFillTx/>
                <a:latin typeface="Arial" panose="020B0604020202020204"/>
                <a:ea typeface="+mn-ea"/>
                <a:cs typeface="+mn-cs"/>
              </a:rPr>
              <a:t>Diésel</a:t>
            </a:r>
          </a:p>
        </p:txBody>
      </p:sp>
      <p:sp>
        <p:nvSpPr>
          <p:cNvPr id="4" name="TextBox 3">
            <a:extLst>
              <a:ext uri="{FF2B5EF4-FFF2-40B4-BE49-F238E27FC236}">
                <a16:creationId xmlns:a16="http://schemas.microsoft.com/office/drawing/2014/main" id="{340A47D3-7E1B-E7E1-C574-94BB6208870C}"/>
              </a:ext>
            </a:extLst>
          </p:cNvPr>
          <p:cNvSpPr txBox="1"/>
          <p:nvPr/>
        </p:nvSpPr>
        <p:spPr>
          <a:xfrm>
            <a:off x="5966884" y="1289170"/>
            <a:ext cx="365574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ysClr val="windowText" lastClr="000000"/>
                </a:solidFill>
                <a:latin typeface="+mn-lt"/>
                <a:ea typeface="+mn-ea"/>
                <a:cs typeface="+mn-cs"/>
              </a:defRPr>
            </a:pPr>
            <a:r>
              <a:rPr kumimoji="0" lang="es-us" sz="1800" b="1" i="0" u="none" strike="noStrike" kern="1200" cap="none" spc="0" normalizeH="0" baseline="0" noProof="0">
                <a:ln>
                  <a:noFill/>
                </a:ln>
                <a:solidFill>
                  <a:srgbClr val="000000">
                    <a:lumMod val="85000"/>
                    <a:lumOff val="15000"/>
                  </a:srgbClr>
                </a:solidFill>
                <a:effectLst/>
                <a:uLnTx/>
                <a:uFillTx/>
                <a:latin typeface="Arial" panose="020B0604020202020204"/>
                <a:ea typeface="+mn-ea"/>
                <a:cs typeface="+mn-cs"/>
              </a:rPr>
              <a:t>Cantidad total de vehículos de MD/HD</a:t>
            </a:r>
          </a:p>
        </p:txBody>
      </p:sp>
    </p:spTree>
    <p:extLst>
      <p:ext uri="{BB962C8B-B14F-4D97-AF65-F5344CB8AC3E}">
        <p14:creationId xmlns:p14="http://schemas.microsoft.com/office/powerpoint/2010/main" val="2136581351"/>
      </p:ext>
    </p:extLst>
  </p:cSld>
  <p:clrMapOvr>
    <a:masterClrMapping/>
  </p:clrMapOvr>
  <p:extLst mod="1">
    <p:ext uri="{6950BFC3-D8DA-4A85-94F7-54DA5524770B}">
      <p188:commentRel xmlns:p188="http://schemas.microsoft.com/office/powerpoint/2018/8/main" xmlns="" r:id="rId4"/>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41F3F3-884B-E5CA-9E4E-C3C83D011BF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t>|  </a:t>
            </a:r>
            <a:fld id="{A9965AF2-E279-CB4A-A730-B9D3C0262F98}" type="slidenum">
              <a:rPr kumimoji="0"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s-us" sz="1400" b="1" i="0" u="none" strike="noStrike" kern="1200" cap="none" spc="0" normalizeH="0" baseline="0" noProof="0">
              <a:ln>
                <a:noFill/>
              </a:ln>
              <a:solidFill>
                <a:srgbClr val="5F6161"/>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E3874B0A-B428-D8DC-4444-0141711341EA}"/>
              </a:ext>
            </a:extLst>
          </p:cNvPr>
          <p:cNvSpPr>
            <a:spLocks noGrp="1"/>
          </p:cNvSpPr>
          <p:nvPr>
            <p:ph type="title"/>
          </p:nvPr>
        </p:nvSpPr>
        <p:spPr/>
        <p:txBody>
          <a:bodyPr/>
          <a:lstStyle/>
          <a:p>
            <a:pPr algn="l" rtl="0"/>
            <a:r>
              <a:rPr lang="es-us" sz="3400" b="1" i="0" u="none" baseline="0"/>
              <a:t>Modelos principales de carga para vehículos de MD-HD</a:t>
            </a:r>
          </a:p>
        </p:txBody>
      </p:sp>
      <p:pic>
        <p:nvPicPr>
          <p:cNvPr id="3074" name="Picture 2" descr="Análisis: los camiones eléctricos dominarán el mercado para 2035 - electrive.com">
            <a:extLst>
              <a:ext uri="{FF2B5EF4-FFF2-40B4-BE49-F238E27FC236}">
                <a16:creationId xmlns:a16="http://schemas.microsoft.com/office/drawing/2014/main" id="{ADF0ABF4-3446-29A6-3808-5D046367D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333" y="3149203"/>
            <a:ext cx="5283367"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75885C-EF04-0B79-D9E4-089F951EB5A9}"/>
              </a:ext>
            </a:extLst>
          </p:cNvPr>
          <p:cNvPicPr>
            <a:picLocks noChangeAspect="1"/>
          </p:cNvPicPr>
          <p:nvPr/>
        </p:nvPicPr>
        <p:blipFill>
          <a:blip r:embed="rId4"/>
          <a:stretch>
            <a:fillRect/>
          </a:stretch>
        </p:blipFill>
        <p:spPr>
          <a:xfrm>
            <a:off x="561327" y="3149203"/>
            <a:ext cx="5283367" cy="2571750"/>
          </a:xfrm>
          <a:prstGeom prst="rect">
            <a:avLst/>
          </a:prstGeom>
        </p:spPr>
      </p:pic>
      <p:graphicFrame>
        <p:nvGraphicFramePr>
          <p:cNvPr id="10" name="Content Placeholder 13">
            <a:extLst>
              <a:ext uri="{FF2B5EF4-FFF2-40B4-BE49-F238E27FC236}">
                <a16:creationId xmlns:a16="http://schemas.microsoft.com/office/drawing/2014/main" id="{83A566BC-828C-25A8-C74A-A750FC4D60BC}"/>
              </a:ext>
            </a:extLst>
          </p:cNvPr>
          <p:cNvGraphicFramePr>
            <a:graphicFrameLocks/>
          </p:cNvGraphicFramePr>
          <p:nvPr/>
        </p:nvGraphicFramePr>
        <p:xfrm>
          <a:off x="6366582" y="1630256"/>
          <a:ext cx="5283367" cy="34765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Content Placeholder 13">
            <a:extLst>
              <a:ext uri="{FF2B5EF4-FFF2-40B4-BE49-F238E27FC236}">
                <a16:creationId xmlns:a16="http://schemas.microsoft.com/office/drawing/2014/main" id="{93833868-7D8F-BE1C-7B31-5E9C0DC1D495}"/>
              </a:ext>
            </a:extLst>
          </p:cNvPr>
          <p:cNvGraphicFramePr>
            <a:graphicFrameLocks/>
          </p:cNvGraphicFramePr>
          <p:nvPr/>
        </p:nvGraphicFramePr>
        <p:xfrm>
          <a:off x="561327" y="1630256"/>
          <a:ext cx="5283367" cy="347657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203742807"/>
      </p:ext>
    </p:extLst>
  </p:cSld>
  <p:clrMapOvr>
    <a:masterClrMapping/>
  </p:clrMapOvr>
</p:sld>
</file>

<file path=ppt/theme/theme1.xml><?xml version="1.0" encoding="utf-8"?>
<a:theme xmlns:a="http://schemas.openxmlformats.org/drawingml/2006/main" name="2_Office Theme">
  <a:themeElements>
    <a:clrScheme name="2021 SANDAG">
      <a:dk1>
        <a:srgbClr val="000000"/>
      </a:dk1>
      <a:lt1>
        <a:srgbClr val="FFFFFF"/>
      </a:lt1>
      <a:dk2>
        <a:srgbClr val="283C75"/>
      </a:dk2>
      <a:lt2>
        <a:srgbClr val="8A1A61"/>
      </a:lt2>
      <a:accent1>
        <a:srgbClr val="3C57A1"/>
      </a:accent1>
      <a:accent2>
        <a:srgbClr val="DE5795"/>
      </a:accent2>
      <a:accent3>
        <a:srgbClr val="80B92F"/>
      </a:accent3>
      <a:accent4>
        <a:srgbClr val="005151"/>
      </a:accent4>
      <a:accent5>
        <a:srgbClr val="E37C49"/>
      </a:accent5>
      <a:accent6>
        <a:srgbClr val="754F97"/>
      </a:accent6>
      <a:hlink>
        <a:srgbClr val="343A49"/>
      </a:hlink>
      <a:folHlink>
        <a:srgbClr val="D0D3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Q2-SANDAG-Caltrans_PartnerPPTtemplate" id="{125D4919-D96C-6045-8664-39656906375B}" vid="{33A8CB08-B7C9-F449-A993-3AB924F92F8E}"/>
    </a:ext>
  </a:extLst>
</a:theme>
</file>

<file path=ppt/theme/theme2.xml><?xml version="1.0" encoding="utf-8"?>
<a:theme xmlns:a="http://schemas.openxmlformats.org/drawingml/2006/main" name="3_Office Theme">
  <a:themeElements>
    <a:clrScheme name="2021 SANDAG">
      <a:dk1>
        <a:srgbClr val="000000"/>
      </a:dk1>
      <a:lt1>
        <a:srgbClr val="FFFFFF"/>
      </a:lt1>
      <a:dk2>
        <a:srgbClr val="283C75"/>
      </a:dk2>
      <a:lt2>
        <a:srgbClr val="8A1A61"/>
      </a:lt2>
      <a:accent1>
        <a:srgbClr val="3C57A1"/>
      </a:accent1>
      <a:accent2>
        <a:srgbClr val="DE5795"/>
      </a:accent2>
      <a:accent3>
        <a:srgbClr val="80B92F"/>
      </a:accent3>
      <a:accent4>
        <a:srgbClr val="005151"/>
      </a:accent4>
      <a:accent5>
        <a:srgbClr val="E37C49"/>
      </a:accent5>
      <a:accent6>
        <a:srgbClr val="754F97"/>
      </a:accent6>
      <a:hlink>
        <a:srgbClr val="343A49"/>
      </a:hlink>
      <a:folHlink>
        <a:srgbClr val="D0D3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Q1-Standard-SANDAG-PPT-Template-NoExamples  -  Read-Only" id="{4669ABAC-B8AF-CA40-A037-124223B9228E}" vid="{73AB1F10-4BE7-D94E-A3CD-0106C5A639B3}"/>
    </a:ext>
  </a:extLst>
</a:theme>
</file>

<file path=ppt/theme/theme3.xml><?xml version="1.0" encoding="utf-8"?>
<a:theme xmlns:a="http://schemas.openxmlformats.org/drawingml/2006/main" name="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fractal" id="{24FF95A5-6283-9E4E-9AC4-151545410F0A}" vid="{D4B289C0-56B8-5A41-9904-AB8D97B4EAFD}"/>
    </a:ext>
  </a:extLst>
</a:theme>
</file>

<file path=ppt/theme/theme4.xml><?xml version="1.0" encoding="utf-8"?>
<a:theme xmlns:a="http://schemas.openxmlformats.org/drawingml/2006/main" name="4_Office Theme">
  <a:themeElements>
    <a:clrScheme name="2021 SANDAG">
      <a:dk1>
        <a:srgbClr val="000000"/>
      </a:dk1>
      <a:lt1>
        <a:srgbClr val="FFFFFF"/>
      </a:lt1>
      <a:dk2>
        <a:srgbClr val="283C75"/>
      </a:dk2>
      <a:lt2>
        <a:srgbClr val="8A1A61"/>
      </a:lt2>
      <a:accent1>
        <a:srgbClr val="3C57A1"/>
      </a:accent1>
      <a:accent2>
        <a:srgbClr val="DE5795"/>
      </a:accent2>
      <a:accent3>
        <a:srgbClr val="80B92F"/>
      </a:accent3>
      <a:accent4>
        <a:srgbClr val="005151"/>
      </a:accent4>
      <a:accent5>
        <a:srgbClr val="E37C49"/>
      </a:accent5>
      <a:accent6>
        <a:srgbClr val="754F97"/>
      </a:accent6>
      <a:hlink>
        <a:srgbClr val="343A49"/>
      </a:hlink>
      <a:folHlink>
        <a:srgbClr val="D0D3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Q1-Standard-SANDAG-PPT-Template-NoExamples  -  Read-Only" id="{4669ABAC-B8AF-CA40-A037-124223B9228E}" vid="{73AB1F10-4BE7-D94E-A3CD-0106C5A639B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9CCA237C2DBE489D1015FA17727A46" ma:contentTypeVersion="12" ma:contentTypeDescription="Create a new document." ma:contentTypeScope="" ma:versionID="f704a1f004618f460fbbd7b15be5fe59">
  <xsd:schema xmlns:xsd="http://www.w3.org/2001/XMLSchema" xmlns:xs="http://www.w3.org/2001/XMLSchema" xmlns:p="http://schemas.microsoft.com/office/2006/metadata/properties" xmlns:ns2="9a1029a3-585b-4488-9478-29123e58bfde" xmlns:ns3="a6f2d9b7-3122-4fa2-9c6a-801252b48ae7" targetNamespace="http://schemas.microsoft.com/office/2006/metadata/properties" ma:root="true" ma:fieldsID="16a663c2fec19b656ff03dc76c09bcec" ns2:_="" ns3:_="">
    <xsd:import namespace="9a1029a3-585b-4488-9478-29123e58bfde"/>
    <xsd:import namespace="a6f2d9b7-3122-4fa2-9c6a-801252b48a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1029a3-585b-4488-9478-29123e58bf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dd0a8f6-c2df-45ea-93d6-61234a1c0ff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f2d9b7-3122-4fa2-9c6a-801252b48ae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8cd9e76-2fd2-4a59-abe1-8aba0590fe8a}" ma:internalName="TaxCatchAll" ma:showField="CatchAllData" ma:web="a6f2d9b7-3122-4fa2-9c6a-801252b48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1029a3-585b-4488-9478-29123e58bfde">
      <Terms xmlns="http://schemas.microsoft.com/office/infopath/2007/PartnerControls"/>
    </lcf76f155ced4ddcb4097134ff3c332f>
    <TaxCatchAll xmlns="a6f2d9b7-3122-4fa2-9c6a-801252b48ae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DE65E7-4FCC-4783-B6D0-B6F5454AA75F}">
  <ds:schemaRefs>
    <ds:schemaRef ds:uri="9a1029a3-585b-4488-9478-29123e58bfde"/>
    <ds:schemaRef ds:uri="a6f2d9b7-3122-4fa2-9c6a-801252b48a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3651807-D9BA-4F8D-A2A7-E0C7EC6C2534}">
  <ds:schemaRefs>
    <ds:schemaRef ds:uri="http://schemas.microsoft.com/office/2006/metadata/properties"/>
    <ds:schemaRef ds:uri="a6f2d9b7-3122-4fa2-9c6a-801252b48ae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9a1029a3-585b-4488-9478-29123e58bfde"/>
    <ds:schemaRef ds:uri="http://www.w3.org/XML/1998/namespace"/>
    <ds:schemaRef ds:uri="http://purl.org/dc/dcmitype/"/>
  </ds:schemaRefs>
</ds:datastoreItem>
</file>

<file path=customXml/itemProps3.xml><?xml version="1.0" encoding="utf-8"?>
<ds:datastoreItem xmlns:ds="http://schemas.openxmlformats.org/officeDocument/2006/customXml" ds:itemID="{CD53F2F0-9C97-49C1-B5E2-E7A66EDCCB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TotalTime>
  <Words>1032</Words>
  <Application>Microsoft Office PowerPoint</Application>
  <PresentationFormat>Widescreen</PresentationFormat>
  <Paragraphs>128</Paragraphs>
  <Slides>15</Slides>
  <Notes>10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Arial</vt:lpstr>
      <vt:lpstr>Arial Body</vt:lpstr>
      <vt:lpstr>Avenir LT Std 55 Roman</vt:lpstr>
      <vt:lpstr>Calibri</vt:lpstr>
      <vt:lpstr>DM Sans</vt:lpstr>
      <vt:lpstr>DM Sans Medium</vt:lpstr>
      <vt:lpstr>Symbol</vt:lpstr>
      <vt:lpstr>System Font Regular</vt:lpstr>
      <vt:lpstr>Times New Roman</vt:lpstr>
      <vt:lpstr>2_Office Theme</vt:lpstr>
      <vt:lpstr>3_Office Theme</vt:lpstr>
      <vt:lpstr>Office Theme</vt:lpstr>
      <vt:lpstr>4_Office Theme</vt:lpstr>
      <vt:lpstr>Plan maestro regional para vehículos cero emisiones (ZEV) de carga mediana y pesada (MD/HD)</vt:lpstr>
      <vt:lpstr>Descripción general del proyecto</vt:lpstr>
      <vt:lpstr>Plan de difusión y participación pública</vt:lpstr>
      <vt:lpstr>Metas de cero emisiones de California</vt:lpstr>
      <vt:lpstr>Los camiones mas grandes generan mayores emisiones</vt:lpstr>
      <vt:lpstr>PowerPoint Presentation</vt:lpstr>
      <vt:lpstr>Los Beneficios Estado de Salud, Climatico, y  Economia de  ACF 2024 - 2050</vt:lpstr>
      <vt:lpstr>Futura flota mixta de MD/HD (región de San Diego)</vt:lpstr>
      <vt:lpstr>Modelos principales de carga para vehículos de MD-HD</vt:lpstr>
      <vt:lpstr>Necesidades futuras de infraestructura para cargar vehículos de MD/HD </vt:lpstr>
      <vt:lpstr>Estaciones de carga de hidrógeno</vt:lpstr>
      <vt:lpstr>Siting Criteria Overview </vt:lpstr>
      <vt:lpstr>PowerPoint Presentation</vt:lpstr>
      <vt:lpstr>Agradecemos sus comentarios</vt:lpstr>
      <vt:lpstr>Próximos pasos y preguntas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Dulik</dc:creator>
  <cp:lastModifiedBy>Diane Takvorian</cp:lastModifiedBy>
  <cp:revision>22</cp:revision>
  <dcterms:created xsi:type="dcterms:W3CDTF">2023-10-05T23:57:20Z</dcterms:created>
  <dcterms:modified xsi:type="dcterms:W3CDTF">2023-10-16T19:55:21Z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0x010100289CCA237C2DBE489D1015FA17727A46</vt:lpwstr>
  </property>
  <property fmtid="{D5CDD505-2E9C-101B-9397-08002B2CF9AE}" pid="3" name="MediaServiceImageTags">
    <vt:lpwstr/>
  </property>
</Properties>
</file>