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474" r:id="rId5"/>
    <p:sldId id="259" r:id="rId6"/>
    <p:sldId id="279" r:id="rId7"/>
    <p:sldId id="278" r:id="rId8"/>
    <p:sldId id="718" r:id="rId9"/>
    <p:sldId id="468" r:id="rId10"/>
    <p:sldId id="709" r:id="rId11"/>
    <p:sldId id="708" r:id="rId12"/>
    <p:sldId id="703" r:id="rId13"/>
    <p:sldId id="702" r:id="rId14"/>
    <p:sldId id="704" r:id="rId15"/>
    <p:sldId id="705" r:id="rId16"/>
    <p:sldId id="711" r:id="rId17"/>
    <p:sldId id="719" r:id="rId18"/>
    <p:sldId id="720" r:id="rId19"/>
    <p:sldId id="707" r:id="rId20"/>
    <p:sldId id="680" r:id="rId21"/>
    <p:sldId id="689" r:id="rId22"/>
    <p:sldId id="700" r:id="rId23"/>
    <p:sldId id="706" r:id="rId24"/>
    <p:sldId id="710" r:id="rId25"/>
    <p:sldId id="698" r:id="rId26"/>
    <p:sldId id="715" r:id="rId27"/>
    <p:sldId id="475" r:id="rId28"/>
    <p:sldId id="519" r:id="rId29"/>
    <p:sldId id="521" r:id="rId30"/>
    <p:sldId id="524" r:id="rId31"/>
    <p:sldId id="47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40464B-D962-E792-2532-BCC6E3A7AA49}" name="Medina, David" initials="MD" userId="S::david.medina@sdcounty.ca.gov::535690f6-dab2-43ff-8f37-69bb928d4a8f" providerId="AD"/>
  <p188:author id="{8AA2CB4C-39E9-A571-14AD-4DAD0356B15F}" name="Vigil, Domingo" initials="DV" userId="S::Domingo.Vigil@sdcounty.ca.gov::56e5e64b-cf1a-488e-8f07-d8aecb439f9e" providerId="AD"/>
  <p188:author id="{DB2F1083-4B3B-3605-8C41-46FEED618918}" name="Lopez, Monique" initials="LM" userId="S::Monique.Lopez@sdcounty.ca.gov::9bac20f6-f304-4939-8e02-78db294c5f99" providerId="AD"/>
  <p188:author id="{00800BFE-5363-A8E3-F655-DDE927AE2B25}" name="Medina, David" initials="MD" userId="S::David.Medina@sdcounty.ca.gov::535690f6-dab2-43ff-8f37-69bb928d4a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EEFF"/>
    <a:srgbClr val="397CBA"/>
    <a:srgbClr val="0D96CF"/>
    <a:srgbClr val="087DC0"/>
    <a:srgbClr val="00BBCB"/>
    <a:srgbClr val="003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4FAFA-60C1-231D-EA9C-2EFFC0277A0C}" v="1" dt="2024-09-17T15:13:10.300"/>
    <p1510:client id="{3BF0C1FB-0994-0ABD-60FA-CF8B4200D7B1}" v="1" dt="2024-09-18T21:14:46.035"/>
    <p1510:client id="{3DE6334F-F81C-40A2-B3BB-F099EC98C634}" v="1104" dt="2024-09-17T20:25:58.093"/>
    <p1510:client id="{65E192E2-D5D1-4DDD-B16D-95F27D393E8F}" v="838" dt="2024-09-17T18:58:02.022"/>
    <p1510:client id="{A1478658-BEE8-000A-00BF-00DA84A3815C}" v="9" dt="2024-09-18T19:50:43.171"/>
    <p1510:client id="{AD5765F5-43CD-C4D7-7ADD-5517BEF8FB2F}" v="10" dt="2024-09-17T18:46:55.256"/>
    <p1510:client id="{D5EEFD68-C814-0F44-5595-4777AB1EDCA9}" v="1" dt="2024-09-18T20:55:32.249"/>
    <p1510:client id="{FA17A057-1EAB-1FD3-BF26-C6F572F6F469}" v="12" dt="2024-09-18T22:40:00.687"/>
    <p1510:client id="{FBC9941C-FFB0-7D79-D339-293D4714ECE2}" v="31" dt="2024-09-18T15:09:13.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oody Lopez, Shalem M" userId="S::shalemm.aboodylopez@sdcounty.ca.gov::9bac20f6-f304-4939-8e02-78db294c5f99" providerId="AD" clId="Web-{0194FAFA-60C1-231D-EA9C-2EFFC0277A0C}"/>
    <pc:docChg chg="sldOrd">
      <pc:chgData name="Aboody Lopez, Shalem M" userId="S::shalemm.aboodylopez@sdcounty.ca.gov::9bac20f6-f304-4939-8e02-78db294c5f99" providerId="AD" clId="Web-{0194FAFA-60C1-231D-EA9C-2EFFC0277A0C}" dt="2024-09-17T15:13:10.300" v="0"/>
      <pc:docMkLst>
        <pc:docMk/>
      </pc:docMkLst>
      <pc:sldChg chg="ord">
        <pc:chgData name="Aboody Lopez, Shalem M" userId="S::shalemm.aboodylopez@sdcounty.ca.gov::9bac20f6-f304-4939-8e02-78db294c5f99" providerId="AD" clId="Web-{0194FAFA-60C1-231D-EA9C-2EFFC0277A0C}" dt="2024-09-17T15:13:10.300" v="0"/>
        <pc:sldMkLst>
          <pc:docMk/>
          <pc:sldMk cId="3957163833" sldId="711"/>
        </pc:sldMkLst>
      </pc:sldChg>
    </pc:docChg>
  </pc:docChgLst>
  <pc:docChgLst>
    <pc:chgData name="Vigil, Domingo" userId="S::domingo.vigil@sdcounty.ca.gov::56e5e64b-cf1a-488e-8f07-d8aecb439f9e" providerId="AD" clId="Web-{28A83470-3BD4-030B-EB81-B8419078D9A6}"/>
    <pc:docChg chg="modSld">
      <pc:chgData name="Vigil, Domingo" userId="S::domingo.vigil@sdcounty.ca.gov::56e5e64b-cf1a-488e-8f07-d8aecb439f9e" providerId="AD" clId="Web-{28A83470-3BD4-030B-EB81-B8419078D9A6}" dt="2024-09-19T00:09:55.435" v="12"/>
      <pc:docMkLst>
        <pc:docMk/>
      </pc:docMkLst>
      <pc:sldChg chg="modNotes">
        <pc:chgData name="Vigil, Domingo" userId="S::domingo.vigil@sdcounty.ca.gov::56e5e64b-cf1a-488e-8f07-d8aecb439f9e" providerId="AD" clId="Web-{28A83470-3BD4-030B-EB81-B8419078D9A6}" dt="2024-09-19T00:09:55.435" v="12"/>
        <pc:sldMkLst>
          <pc:docMk/>
          <pc:sldMk cId="168717442" sldId="709"/>
        </pc:sldMkLst>
      </pc:sldChg>
    </pc:docChg>
  </pc:docChgLst>
  <pc:docChgLst>
    <pc:chgData name="Jacques, William" userId="S::william.jacques@sdcounty.ca.gov::72e2d2aa-f2d2-41ba-9dcb-233379c265be" providerId="AD" clId="Web-{3BF0C1FB-0994-0ABD-60FA-CF8B4200D7B1}"/>
    <pc:docChg chg="modSld">
      <pc:chgData name="Jacques, William" userId="S::william.jacques@sdcounty.ca.gov::72e2d2aa-f2d2-41ba-9dcb-233379c265be" providerId="AD" clId="Web-{3BF0C1FB-0994-0ABD-60FA-CF8B4200D7B1}" dt="2024-09-18T23:32:45.252" v="95"/>
      <pc:docMkLst>
        <pc:docMk/>
      </pc:docMkLst>
      <pc:sldChg chg="modNotes">
        <pc:chgData name="Jacques, William" userId="S::william.jacques@sdcounty.ca.gov::72e2d2aa-f2d2-41ba-9dcb-233379c265be" providerId="AD" clId="Web-{3BF0C1FB-0994-0ABD-60FA-CF8B4200D7B1}" dt="2024-09-18T21:14:44.644" v="87"/>
        <pc:sldMkLst>
          <pc:docMk/>
          <pc:sldMk cId="1932367162" sldId="689"/>
        </pc:sldMkLst>
      </pc:sldChg>
      <pc:sldChg chg="modNotes">
        <pc:chgData name="Jacques, William" userId="S::william.jacques@sdcounty.ca.gov::72e2d2aa-f2d2-41ba-9dcb-233379c265be" providerId="AD" clId="Web-{3BF0C1FB-0994-0ABD-60FA-CF8B4200D7B1}" dt="2024-09-18T23:32:45.252" v="95"/>
        <pc:sldMkLst>
          <pc:docMk/>
          <pc:sldMk cId="1068926349" sldId="700"/>
        </pc:sldMkLst>
      </pc:sldChg>
    </pc:docChg>
  </pc:docChgLst>
  <pc:docChgLst>
    <pc:chgData name="Vigil, Domingo" userId="56e5e64b-cf1a-488e-8f07-d8aecb439f9e" providerId="ADAL" clId="{09E4070F-85F5-4C67-AF55-B9E82F1E12D4}"/>
    <pc:docChg chg="undo custSel modSld">
      <pc:chgData name="Vigil, Domingo" userId="56e5e64b-cf1a-488e-8f07-d8aecb439f9e" providerId="ADAL" clId="{09E4070F-85F5-4C67-AF55-B9E82F1E12D4}" dt="2024-09-17T06:24:09.477" v="4263" actId="20577"/>
      <pc:docMkLst>
        <pc:docMk/>
      </pc:docMkLst>
      <pc:sldChg chg="modNotesTx">
        <pc:chgData name="Vigil, Domingo" userId="56e5e64b-cf1a-488e-8f07-d8aecb439f9e" providerId="ADAL" clId="{09E4070F-85F5-4C67-AF55-B9E82F1E12D4}" dt="2024-09-17T04:37:13.128" v="0" actId="20577"/>
        <pc:sldMkLst>
          <pc:docMk/>
          <pc:sldMk cId="2944348020" sldId="705"/>
        </pc:sldMkLst>
      </pc:sldChg>
      <pc:sldChg chg="modSp mod modNotesTx">
        <pc:chgData name="Vigil, Domingo" userId="56e5e64b-cf1a-488e-8f07-d8aecb439f9e" providerId="ADAL" clId="{09E4070F-85F5-4C67-AF55-B9E82F1E12D4}" dt="2024-09-17T06:03:14.600" v="2928" actId="20577"/>
        <pc:sldMkLst>
          <pc:docMk/>
          <pc:sldMk cId="168717442" sldId="709"/>
        </pc:sldMkLst>
        <pc:spChg chg="mod">
          <ac:chgData name="Vigil, Domingo" userId="56e5e64b-cf1a-488e-8f07-d8aecb439f9e" providerId="ADAL" clId="{09E4070F-85F5-4C67-AF55-B9E82F1E12D4}" dt="2024-09-17T06:01:21.650" v="2790" actId="403"/>
          <ac:spMkLst>
            <pc:docMk/>
            <pc:sldMk cId="168717442" sldId="709"/>
            <ac:spMk id="2" creationId="{D0B947CF-1C93-D391-0653-B9CCFD21AF3D}"/>
          </ac:spMkLst>
        </pc:spChg>
      </pc:sldChg>
      <pc:sldChg chg="modSp mod">
        <pc:chgData name="Vigil, Domingo" userId="56e5e64b-cf1a-488e-8f07-d8aecb439f9e" providerId="ADAL" clId="{09E4070F-85F5-4C67-AF55-B9E82F1E12D4}" dt="2024-09-17T06:20:26.550" v="4137" actId="20577"/>
        <pc:sldMkLst>
          <pc:docMk/>
          <pc:sldMk cId="3957163833" sldId="711"/>
        </pc:sldMkLst>
        <pc:spChg chg="mod">
          <ac:chgData name="Vigil, Domingo" userId="56e5e64b-cf1a-488e-8f07-d8aecb439f9e" providerId="ADAL" clId="{09E4070F-85F5-4C67-AF55-B9E82F1E12D4}" dt="2024-09-17T06:20:26.550" v="4137" actId="20577"/>
          <ac:spMkLst>
            <pc:docMk/>
            <pc:sldMk cId="3957163833" sldId="711"/>
            <ac:spMk id="3" creationId="{8B28232F-490D-BF25-48C6-899A6D3D9457}"/>
          </ac:spMkLst>
        </pc:spChg>
        <pc:spChg chg="mod">
          <ac:chgData name="Vigil, Domingo" userId="56e5e64b-cf1a-488e-8f07-d8aecb439f9e" providerId="ADAL" clId="{09E4070F-85F5-4C67-AF55-B9E82F1E12D4}" dt="2024-09-17T06:20:00.207" v="4102" actId="20577"/>
          <ac:spMkLst>
            <pc:docMk/>
            <pc:sldMk cId="3957163833" sldId="711"/>
            <ac:spMk id="5" creationId="{B0331A61-DB41-1E6B-0913-2217A5E1747F}"/>
          </ac:spMkLst>
        </pc:spChg>
      </pc:sldChg>
      <pc:sldChg chg="addCm">
        <pc:chgData name="Vigil, Domingo" userId="56e5e64b-cf1a-488e-8f07-d8aecb439f9e" providerId="ADAL" clId="{09E4070F-85F5-4C67-AF55-B9E82F1E12D4}" dt="2024-09-17T06:21:52.211" v="4139"/>
        <pc:sldMkLst>
          <pc:docMk/>
          <pc:sldMk cId="1781227435" sldId="712"/>
        </pc:sldMkLst>
        <pc:extLst>
          <p:ext xmlns:p="http://schemas.openxmlformats.org/presentationml/2006/main" uri="{D6D511B9-2390-475A-947B-AFAB55BFBCF1}">
            <pc226:cmChg xmlns:pc226="http://schemas.microsoft.com/office/powerpoint/2022/06/main/command" chg="add">
              <pc226:chgData name="Vigil, Domingo" userId="56e5e64b-cf1a-488e-8f07-d8aecb439f9e" providerId="ADAL" clId="{09E4070F-85F5-4C67-AF55-B9E82F1E12D4}" dt="2024-09-17T06:21:52.211" v="4139"/>
              <pc2:cmMkLst xmlns:pc2="http://schemas.microsoft.com/office/powerpoint/2019/9/main/command">
                <pc:docMk/>
                <pc:sldMk cId="1781227435" sldId="712"/>
                <pc2:cmMk id="{4DD3A1CE-451C-4D4A-90E0-3F571D310EC2}"/>
              </pc2:cmMkLst>
            </pc226:cmChg>
          </p:ext>
        </pc:extLst>
      </pc:sldChg>
      <pc:sldChg chg="addCm">
        <pc:chgData name="Vigil, Domingo" userId="56e5e64b-cf1a-488e-8f07-d8aecb439f9e" providerId="ADAL" clId="{09E4070F-85F5-4C67-AF55-B9E82F1E12D4}" dt="2024-09-17T06:22:14.393" v="4141"/>
        <pc:sldMkLst>
          <pc:docMk/>
          <pc:sldMk cId="3983690868" sldId="713"/>
        </pc:sldMkLst>
        <pc:extLst>
          <p:ext xmlns:p="http://schemas.openxmlformats.org/presentationml/2006/main" uri="{D6D511B9-2390-475A-947B-AFAB55BFBCF1}">
            <pc226:cmChg xmlns:pc226="http://schemas.microsoft.com/office/powerpoint/2022/06/main/command" chg="add">
              <pc226:chgData name="Vigil, Domingo" userId="56e5e64b-cf1a-488e-8f07-d8aecb439f9e" providerId="ADAL" clId="{09E4070F-85F5-4C67-AF55-B9E82F1E12D4}" dt="2024-09-17T06:22:14.393" v="4141"/>
              <pc2:cmMkLst xmlns:pc2="http://schemas.microsoft.com/office/powerpoint/2019/9/main/command">
                <pc:docMk/>
                <pc:sldMk cId="3983690868" sldId="713"/>
                <pc2:cmMk id="{A9AE7C8F-D78D-4183-864D-365329B21AA5}"/>
              </pc2:cmMkLst>
            </pc226:cmChg>
          </p:ext>
        </pc:extLst>
      </pc:sldChg>
      <pc:sldChg chg="modNotesTx">
        <pc:chgData name="Vigil, Domingo" userId="56e5e64b-cf1a-488e-8f07-d8aecb439f9e" providerId="ADAL" clId="{09E4070F-85F5-4C67-AF55-B9E82F1E12D4}" dt="2024-09-17T06:24:09.477" v="4263" actId="20577"/>
        <pc:sldMkLst>
          <pc:docMk/>
          <pc:sldMk cId="988067811" sldId="715"/>
        </pc:sldMkLst>
      </pc:sldChg>
      <pc:sldChg chg="addCm">
        <pc:chgData name="Vigil, Domingo" userId="56e5e64b-cf1a-488e-8f07-d8aecb439f9e" providerId="ADAL" clId="{09E4070F-85F5-4C67-AF55-B9E82F1E12D4}" dt="2024-09-17T06:21:40.376" v="4138"/>
        <pc:sldMkLst>
          <pc:docMk/>
          <pc:sldMk cId="1907574536" sldId="716"/>
        </pc:sldMkLst>
        <pc:extLst>
          <p:ext xmlns:p="http://schemas.openxmlformats.org/presentationml/2006/main" uri="{D6D511B9-2390-475A-947B-AFAB55BFBCF1}">
            <pc226:cmChg xmlns:pc226="http://schemas.microsoft.com/office/powerpoint/2022/06/main/command" chg="add">
              <pc226:chgData name="Vigil, Domingo" userId="56e5e64b-cf1a-488e-8f07-d8aecb439f9e" providerId="ADAL" clId="{09E4070F-85F5-4C67-AF55-B9E82F1E12D4}" dt="2024-09-17T06:21:40.376" v="4138"/>
              <pc2:cmMkLst xmlns:pc2="http://schemas.microsoft.com/office/powerpoint/2019/9/main/command">
                <pc:docMk/>
                <pc:sldMk cId="1907574536" sldId="716"/>
                <pc2:cmMk id="{08DAB5D4-108D-4844-9EC8-BEF228335BAF}"/>
              </pc2:cmMkLst>
            </pc226:cmChg>
          </p:ext>
        </pc:extLst>
      </pc:sldChg>
      <pc:sldChg chg="addCm">
        <pc:chgData name="Vigil, Domingo" userId="56e5e64b-cf1a-488e-8f07-d8aecb439f9e" providerId="ADAL" clId="{09E4070F-85F5-4C67-AF55-B9E82F1E12D4}" dt="2024-09-17T06:22:00.834" v="4140"/>
        <pc:sldMkLst>
          <pc:docMk/>
          <pc:sldMk cId="3450582530" sldId="717"/>
        </pc:sldMkLst>
        <pc:extLst>
          <p:ext xmlns:p="http://schemas.openxmlformats.org/presentationml/2006/main" uri="{D6D511B9-2390-475A-947B-AFAB55BFBCF1}">
            <pc226:cmChg xmlns:pc226="http://schemas.microsoft.com/office/powerpoint/2022/06/main/command" chg="add">
              <pc226:chgData name="Vigil, Domingo" userId="56e5e64b-cf1a-488e-8f07-d8aecb439f9e" providerId="ADAL" clId="{09E4070F-85F5-4C67-AF55-B9E82F1E12D4}" dt="2024-09-17T06:22:00.834" v="4140"/>
              <pc2:cmMkLst xmlns:pc2="http://schemas.microsoft.com/office/powerpoint/2019/9/main/command">
                <pc:docMk/>
                <pc:sldMk cId="3450582530" sldId="717"/>
                <pc2:cmMk id="{2F87E955-5E00-497F-AD13-FE99B2621ADF}"/>
              </pc2:cmMkLst>
            </pc226:cmChg>
          </p:ext>
        </pc:extLst>
      </pc:sldChg>
    </pc:docChg>
  </pc:docChgLst>
  <pc:docChgLst>
    <pc:chgData name="Jacques, William" userId="S::william.jacques@sdcounty.ca.gov::72e2d2aa-f2d2-41ba-9dcb-233379c265be" providerId="AD" clId="Web-{D74763EF-FA2F-42CB-B22E-9AABDFCF3260}"/>
    <pc:docChg chg="addSld delSld modSld">
      <pc:chgData name="Jacques, William" userId="S::william.jacques@sdcounty.ca.gov::72e2d2aa-f2d2-41ba-9dcb-233379c265be" providerId="AD" clId="Web-{D74763EF-FA2F-42CB-B22E-9AABDFCF3260}" dt="2024-09-16T23:03:13.067" v="6"/>
      <pc:docMkLst>
        <pc:docMk/>
      </pc:docMkLst>
      <pc:sldChg chg="modNotes">
        <pc:chgData name="Jacques, William" userId="S::william.jacques@sdcounty.ca.gov::72e2d2aa-f2d2-41ba-9dcb-233379c265be" providerId="AD" clId="Web-{D74763EF-FA2F-42CB-B22E-9AABDFCF3260}" dt="2024-09-16T23:02:48.441" v="3"/>
        <pc:sldMkLst>
          <pc:docMk/>
          <pc:sldMk cId="764273335" sldId="680"/>
        </pc:sldMkLst>
      </pc:sldChg>
      <pc:sldChg chg="del">
        <pc:chgData name="Jacques, William" userId="S::william.jacques@sdcounty.ca.gov::72e2d2aa-f2d2-41ba-9dcb-233379c265be" providerId="AD" clId="Web-{D74763EF-FA2F-42CB-B22E-9AABDFCF3260}" dt="2024-09-16T23:03:13.067" v="6"/>
        <pc:sldMkLst>
          <pc:docMk/>
          <pc:sldMk cId="3555834651" sldId="692"/>
        </pc:sldMkLst>
      </pc:sldChg>
      <pc:sldChg chg="add del replId">
        <pc:chgData name="Jacques, William" userId="S::william.jacques@sdcounty.ca.gov::72e2d2aa-f2d2-41ba-9dcb-233379c265be" providerId="AD" clId="Web-{D74763EF-FA2F-42CB-B22E-9AABDFCF3260}" dt="2024-09-16T23:03:03.863" v="5"/>
        <pc:sldMkLst>
          <pc:docMk/>
          <pc:sldMk cId="3691287524" sldId="718"/>
        </pc:sldMkLst>
      </pc:sldChg>
    </pc:docChg>
  </pc:docChgLst>
  <pc:docChgLst>
    <pc:chgData name="Jacques, William" userId="S::william.jacques@sdcounty.ca.gov::72e2d2aa-f2d2-41ba-9dcb-233379c265be" providerId="AD" clId="Web-{74D6AE7C-A2BA-030F-5C3D-4A3ACB34AD52}"/>
    <pc:docChg chg="modSld">
      <pc:chgData name="Jacques, William" userId="S::william.jacques@sdcounty.ca.gov::72e2d2aa-f2d2-41ba-9dcb-233379c265be" providerId="AD" clId="Web-{74D6AE7C-A2BA-030F-5C3D-4A3ACB34AD52}" dt="2024-09-16T23:35:44.621" v="347"/>
      <pc:docMkLst>
        <pc:docMk/>
      </pc:docMkLst>
      <pc:sldChg chg="modNotes">
        <pc:chgData name="Jacques, William" userId="S::william.jacques@sdcounty.ca.gov::72e2d2aa-f2d2-41ba-9dcb-233379c265be" providerId="AD" clId="Web-{74D6AE7C-A2BA-030F-5C3D-4A3ACB34AD52}" dt="2024-09-16T23:11:47.221" v="10"/>
        <pc:sldMkLst>
          <pc:docMk/>
          <pc:sldMk cId="764273335" sldId="680"/>
        </pc:sldMkLst>
      </pc:sldChg>
      <pc:sldChg chg="addSp delSp modSp modNotes">
        <pc:chgData name="Jacques, William" userId="S::william.jacques@sdcounty.ca.gov::72e2d2aa-f2d2-41ba-9dcb-233379c265be" providerId="AD" clId="Web-{74D6AE7C-A2BA-030F-5C3D-4A3ACB34AD52}" dt="2024-09-16T23:17:02.785" v="292"/>
        <pc:sldMkLst>
          <pc:docMk/>
          <pc:sldMk cId="1932367162" sldId="689"/>
        </pc:sldMkLst>
        <pc:picChg chg="add mod">
          <ac:chgData name="Jacques, William" userId="S::william.jacques@sdcounty.ca.gov::72e2d2aa-f2d2-41ba-9dcb-233379c265be" providerId="AD" clId="Web-{74D6AE7C-A2BA-030F-5C3D-4A3ACB34AD52}" dt="2024-09-16T23:14:18.378" v="18" actId="1076"/>
          <ac:picMkLst>
            <pc:docMk/>
            <pc:sldMk cId="1932367162" sldId="689"/>
            <ac:picMk id="5" creationId="{DAF2CCA6-D824-1AD4-B3E9-679497ED0431}"/>
          </ac:picMkLst>
        </pc:picChg>
        <pc:picChg chg="del">
          <ac:chgData name="Jacques, William" userId="S::william.jacques@sdcounty.ca.gov::72e2d2aa-f2d2-41ba-9dcb-233379c265be" providerId="AD" clId="Web-{74D6AE7C-A2BA-030F-5C3D-4A3ACB34AD52}" dt="2024-09-16T23:14:02.003" v="14"/>
          <ac:picMkLst>
            <pc:docMk/>
            <pc:sldMk cId="1932367162" sldId="689"/>
            <ac:picMk id="6" creationId="{31F8C783-2DF1-5FBC-C6DC-172DFBA444FF}"/>
          </ac:picMkLst>
        </pc:picChg>
      </pc:sldChg>
      <pc:sldChg chg="addSp delSp modSp modNotes">
        <pc:chgData name="Jacques, William" userId="S::william.jacques@sdcounty.ca.gov::72e2d2aa-f2d2-41ba-9dcb-233379c265be" providerId="AD" clId="Web-{74D6AE7C-A2BA-030F-5C3D-4A3ACB34AD52}" dt="2024-09-16T23:35:44.621" v="347"/>
        <pc:sldMkLst>
          <pc:docMk/>
          <pc:sldMk cId="398656272" sldId="706"/>
        </pc:sldMkLst>
        <pc:spChg chg="mod">
          <ac:chgData name="Jacques, William" userId="S::william.jacques@sdcounty.ca.gov::72e2d2aa-f2d2-41ba-9dcb-233379c265be" providerId="AD" clId="Web-{74D6AE7C-A2BA-030F-5C3D-4A3ACB34AD52}" dt="2024-09-16T23:31:26.494" v="338" actId="1076"/>
          <ac:spMkLst>
            <pc:docMk/>
            <pc:sldMk cId="398656272" sldId="706"/>
            <ac:spMk id="3" creationId="{8B28232F-490D-BF25-48C6-899A6D3D9457}"/>
          </ac:spMkLst>
        </pc:spChg>
        <pc:spChg chg="mod">
          <ac:chgData name="Jacques, William" userId="S::william.jacques@sdcounty.ca.gov::72e2d2aa-f2d2-41ba-9dcb-233379c265be" providerId="AD" clId="Web-{74D6AE7C-A2BA-030F-5C3D-4A3ACB34AD52}" dt="2024-09-16T23:31:15.056" v="337" actId="14100"/>
          <ac:spMkLst>
            <pc:docMk/>
            <pc:sldMk cId="398656272" sldId="706"/>
            <ac:spMk id="6" creationId="{5FD8AE58-64A2-1865-4B98-E3308582C40F}"/>
          </ac:spMkLst>
        </pc:spChg>
        <pc:graphicFrameChg chg="add del mod modGraphic">
          <ac:chgData name="Jacques, William" userId="S::william.jacques@sdcounty.ca.gov::72e2d2aa-f2d2-41ba-9dcb-233379c265be" providerId="AD" clId="Web-{74D6AE7C-A2BA-030F-5C3D-4A3ACB34AD52}" dt="2024-09-16T23:28:03.633" v="315"/>
          <ac:graphicFrameMkLst>
            <pc:docMk/>
            <pc:sldMk cId="398656272" sldId="706"/>
            <ac:graphicFrameMk id="4" creationId="{07EFB09E-AA9B-F4DE-A644-933E20F84FD8}"/>
          </ac:graphicFrameMkLst>
        </pc:graphicFrameChg>
        <pc:picChg chg="mod">
          <ac:chgData name="Jacques, William" userId="S::william.jacques@sdcounty.ca.gov::72e2d2aa-f2d2-41ba-9dcb-233379c265be" providerId="AD" clId="Web-{74D6AE7C-A2BA-030F-5C3D-4A3ACB34AD52}" dt="2024-09-16T23:31:12.088" v="336" actId="1076"/>
          <ac:picMkLst>
            <pc:docMk/>
            <pc:sldMk cId="398656272" sldId="706"/>
            <ac:picMk id="5" creationId="{B3F345DF-B31C-BE04-C654-68099D288ECB}"/>
          </ac:picMkLst>
        </pc:picChg>
      </pc:sldChg>
    </pc:docChg>
  </pc:docChgLst>
  <pc:docChgLst>
    <pc:chgData name="Keehan, Kathleen" userId="S::kathleen.keehan@sdcounty.ca.gov::dd7c4ee0-399e-47bd-93f9-7f95403bc368" providerId="AD" clId="Web-{FA17A057-1EAB-1FD3-BF26-C6F572F6F469}"/>
    <pc:docChg chg="modSld">
      <pc:chgData name="Keehan, Kathleen" userId="S::kathleen.keehan@sdcounty.ca.gov::dd7c4ee0-399e-47bd-93f9-7f95403bc368" providerId="AD" clId="Web-{FA17A057-1EAB-1FD3-BF26-C6F572F6F469}" dt="2024-09-18T23:36:37.226" v="530"/>
      <pc:docMkLst>
        <pc:docMk/>
      </pc:docMkLst>
      <pc:sldChg chg="delSp modSp modNotes">
        <pc:chgData name="Keehan, Kathleen" userId="S::kathleen.keehan@sdcounty.ca.gov::dd7c4ee0-399e-47bd-93f9-7f95403bc368" providerId="AD" clId="Web-{FA17A057-1EAB-1FD3-BF26-C6F572F6F469}" dt="2024-09-18T23:30:27.348" v="7"/>
        <pc:sldMkLst>
          <pc:docMk/>
          <pc:sldMk cId="2039330987" sldId="519"/>
        </pc:sldMkLst>
        <pc:spChg chg="del">
          <ac:chgData name="Keehan, Kathleen" userId="S::kathleen.keehan@sdcounty.ca.gov::dd7c4ee0-399e-47bd-93f9-7f95403bc368" providerId="AD" clId="Web-{FA17A057-1EAB-1FD3-BF26-C6F572F6F469}" dt="2024-09-18T22:39:52.609" v="4"/>
          <ac:spMkLst>
            <pc:docMk/>
            <pc:sldMk cId="2039330987" sldId="519"/>
            <ac:spMk id="7" creationId="{A4415AA2-5256-595F-D48A-F41BE6C67172}"/>
          </ac:spMkLst>
        </pc:spChg>
        <pc:spChg chg="mod">
          <ac:chgData name="Keehan, Kathleen" userId="S::kathleen.keehan@sdcounty.ca.gov::dd7c4ee0-399e-47bd-93f9-7f95403bc368" providerId="AD" clId="Web-{FA17A057-1EAB-1FD3-BF26-C6F572F6F469}" dt="2024-09-18T22:39:46.719" v="1" actId="20577"/>
          <ac:spMkLst>
            <pc:docMk/>
            <pc:sldMk cId="2039330987" sldId="519"/>
            <ac:spMk id="8" creationId="{65ECBDB5-3898-C125-9CFA-0F1AC7A24302}"/>
          </ac:spMkLst>
        </pc:spChg>
        <pc:spChg chg="mod">
          <ac:chgData name="Keehan, Kathleen" userId="S::kathleen.keehan@sdcounty.ca.gov::dd7c4ee0-399e-47bd-93f9-7f95403bc368" providerId="AD" clId="Web-{FA17A057-1EAB-1FD3-BF26-C6F572F6F469}" dt="2024-09-18T22:39:59.656" v="5" actId="20577"/>
          <ac:spMkLst>
            <pc:docMk/>
            <pc:sldMk cId="2039330987" sldId="519"/>
            <ac:spMk id="9" creationId="{4CB13FAB-E585-6E11-9B37-641541D79914}"/>
          </ac:spMkLst>
        </pc:spChg>
      </pc:sldChg>
      <pc:sldChg chg="modNotes">
        <pc:chgData name="Keehan, Kathleen" userId="S::kathleen.keehan@sdcounty.ca.gov::dd7c4ee0-399e-47bd-93f9-7f95403bc368" providerId="AD" clId="Web-{FA17A057-1EAB-1FD3-BF26-C6F572F6F469}" dt="2024-09-18T23:30:21.317" v="6"/>
        <pc:sldMkLst>
          <pc:docMk/>
          <pc:sldMk cId="746066564" sldId="521"/>
        </pc:sldMkLst>
      </pc:sldChg>
      <pc:sldChg chg="modNotes">
        <pc:chgData name="Keehan, Kathleen" userId="S::kathleen.keehan@sdcounty.ca.gov::dd7c4ee0-399e-47bd-93f9-7f95403bc368" providerId="AD" clId="Web-{FA17A057-1EAB-1FD3-BF26-C6F572F6F469}" dt="2024-09-18T23:30:38.473" v="8"/>
        <pc:sldMkLst>
          <pc:docMk/>
          <pc:sldMk cId="1464223381" sldId="524"/>
        </pc:sldMkLst>
      </pc:sldChg>
      <pc:sldChg chg="modNotes">
        <pc:chgData name="Keehan, Kathleen" userId="S::kathleen.keehan@sdcounty.ca.gov::dd7c4ee0-399e-47bd-93f9-7f95403bc368" providerId="AD" clId="Web-{FA17A057-1EAB-1FD3-BF26-C6F572F6F469}" dt="2024-09-18T23:36:37.226" v="530"/>
        <pc:sldMkLst>
          <pc:docMk/>
          <pc:sldMk cId="988067811" sldId="715"/>
        </pc:sldMkLst>
      </pc:sldChg>
    </pc:docChg>
  </pc:docChgLst>
  <pc:docChgLst>
    <pc:chgData name="Jacques, William" userId="S::william.jacques@sdcounty.ca.gov::72e2d2aa-f2d2-41ba-9dcb-233379c265be" providerId="AD" clId="Web-{D5EEFD68-C814-0F44-5595-4777AB1EDCA9}"/>
    <pc:docChg chg="modSld">
      <pc:chgData name="Jacques, William" userId="S::william.jacques@sdcounty.ca.gov::72e2d2aa-f2d2-41ba-9dcb-233379c265be" providerId="AD" clId="Web-{D5EEFD68-C814-0F44-5595-4777AB1EDCA9}" dt="2024-09-18T21:00:21.504" v="6"/>
      <pc:docMkLst>
        <pc:docMk/>
      </pc:docMkLst>
      <pc:sldChg chg="modNotes">
        <pc:chgData name="Jacques, William" userId="S::william.jacques@sdcounty.ca.gov::72e2d2aa-f2d2-41ba-9dcb-233379c265be" providerId="AD" clId="Web-{D5EEFD68-C814-0F44-5595-4777AB1EDCA9}" dt="2024-09-18T21:00:21.504" v="6"/>
        <pc:sldMkLst>
          <pc:docMk/>
          <pc:sldMk cId="764273335" sldId="680"/>
        </pc:sldMkLst>
      </pc:sldChg>
      <pc:sldChg chg="modNotes">
        <pc:chgData name="Jacques, William" userId="S::william.jacques@sdcounty.ca.gov::72e2d2aa-f2d2-41ba-9dcb-233379c265be" providerId="AD" clId="Web-{D5EEFD68-C814-0F44-5595-4777AB1EDCA9}" dt="2024-09-18T20:55:31.919" v="1"/>
        <pc:sldMkLst>
          <pc:docMk/>
          <pc:sldMk cId="1932367162" sldId="689"/>
        </pc:sldMkLst>
      </pc:sldChg>
      <pc:sldChg chg="modNotes">
        <pc:chgData name="Jacques, William" userId="S::william.jacques@sdcounty.ca.gov::72e2d2aa-f2d2-41ba-9dcb-233379c265be" providerId="AD" clId="Web-{D5EEFD68-C814-0F44-5595-4777AB1EDCA9}" dt="2024-09-18T20:56:03.217" v="4"/>
        <pc:sldMkLst>
          <pc:docMk/>
          <pc:sldMk cId="1068926349" sldId="700"/>
        </pc:sldMkLst>
      </pc:sldChg>
    </pc:docChg>
  </pc:docChgLst>
  <pc:docChgLst>
    <pc:chgData name="Jacques, William" userId="S::william.jacques@sdcounty.ca.gov::72e2d2aa-f2d2-41ba-9dcb-233379c265be" providerId="AD" clId="Web-{A1478658-BEE8-000A-00BF-00DA84A3815C}"/>
    <pc:docChg chg="modSld">
      <pc:chgData name="Jacques, William" userId="S::william.jacques@sdcounty.ca.gov::72e2d2aa-f2d2-41ba-9dcb-233379c265be" providerId="AD" clId="Web-{A1478658-BEE8-000A-00BF-00DA84A3815C}" dt="2024-09-18T19:50:42.827" v="3" actId="20577"/>
      <pc:docMkLst>
        <pc:docMk/>
      </pc:docMkLst>
      <pc:sldChg chg="modSp">
        <pc:chgData name="Jacques, William" userId="S::william.jacques@sdcounty.ca.gov::72e2d2aa-f2d2-41ba-9dcb-233379c265be" providerId="AD" clId="Web-{A1478658-BEE8-000A-00BF-00DA84A3815C}" dt="2024-09-18T19:50:42.827" v="3" actId="20577"/>
        <pc:sldMkLst>
          <pc:docMk/>
          <pc:sldMk cId="168717442" sldId="709"/>
        </pc:sldMkLst>
        <pc:spChg chg="mod">
          <ac:chgData name="Jacques, William" userId="S::william.jacques@sdcounty.ca.gov::72e2d2aa-f2d2-41ba-9dcb-233379c265be" providerId="AD" clId="Web-{A1478658-BEE8-000A-00BF-00DA84A3815C}" dt="2024-09-18T19:50:42.827" v="3" actId="20577"/>
          <ac:spMkLst>
            <pc:docMk/>
            <pc:sldMk cId="168717442" sldId="709"/>
            <ac:spMk id="2" creationId="{D0B947CF-1C93-D391-0653-B9CCFD21AF3D}"/>
          </ac:spMkLst>
        </pc:spChg>
      </pc:sldChg>
    </pc:docChg>
  </pc:docChgLst>
  <pc:docChgLst>
    <pc:chgData name="Flores, David" userId="f01da7f3-e9eb-4b09-843e-67b0b924dd06" providerId="ADAL" clId="{3DE6334F-F81C-40A2-B3BB-F099EC98C634}"/>
    <pc:docChg chg="undo custSel modSld">
      <pc:chgData name="Flores, David" userId="f01da7f3-e9eb-4b09-843e-67b0b924dd06" providerId="ADAL" clId="{3DE6334F-F81C-40A2-B3BB-F099EC98C634}" dt="2024-09-17T21:18:25.076" v="2310" actId="255"/>
      <pc:docMkLst>
        <pc:docMk/>
      </pc:docMkLst>
      <pc:sldChg chg="modSp mod">
        <pc:chgData name="Flores, David" userId="f01da7f3-e9eb-4b09-843e-67b0b924dd06" providerId="ADAL" clId="{3DE6334F-F81C-40A2-B3BB-F099EC98C634}" dt="2024-09-17T19:16:16.651" v="484" actId="20577"/>
        <pc:sldMkLst>
          <pc:docMk/>
          <pc:sldMk cId="3090359930" sldId="468"/>
        </pc:sldMkLst>
        <pc:spChg chg="mod">
          <ac:chgData name="Flores, David" userId="f01da7f3-e9eb-4b09-843e-67b0b924dd06" providerId="ADAL" clId="{3DE6334F-F81C-40A2-B3BB-F099EC98C634}" dt="2024-09-17T19:16:16.651" v="484" actId="20577"/>
          <ac:spMkLst>
            <pc:docMk/>
            <pc:sldMk cId="3090359930" sldId="468"/>
            <ac:spMk id="2" creationId="{4420F13B-B403-C732-8BB9-708BA905ED25}"/>
          </ac:spMkLst>
        </pc:spChg>
      </pc:sldChg>
      <pc:sldChg chg="modSp mod">
        <pc:chgData name="Flores, David" userId="f01da7f3-e9eb-4b09-843e-67b0b924dd06" providerId="ADAL" clId="{3DE6334F-F81C-40A2-B3BB-F099EC98C634}" dt="2024-09-17T21:16:33.425" v="2299" actId="6549"/>
        <pc:sldMkLst>
          <pc:docMk/>
          <pc:sldMk cId="2039330987" sldId="519"/>
        </pc:sldMkLst>
        <pc:spChg chg="mod">
          <ac:chgData name="Flores, David" userId="f01da7f3-e9eb-4b09-843e-67b0b924dd06" providerId="ADAL" clId="{3DE6334F-F81C-40A2-B3BB-F099EC98C634}" dt="2024-09-17T21:15:45.871" v="2271" actId="13926"/>
          <ac:spMkLst>
            <pc:docMk/>
            <pc:sldMk cId="2039330987" sldId="519"/>
            <ac:spMk id="2" creationId="{3EECCC30-1E95-7642-4357-74E5F5827C4A}"/>
          </ac:spMkLst>
        </pc:spChg>
        <pc:spChg chg="mod">
          <ac:chgData name="Flores, David" userId="f01da7f3-e9eb-4b09-843e-67b0b924dd06" providerId="ADAL" clId="{3DE6334F-F81C-40A2-B3BB-F099EC98C634}" dt="2024-09-17T21:16:33.425" v="2299" actId="6549"/>
          <ac:spMkLst>
            <pc:docMk/>
            <pc:sldMk cId="2039330987" sldId="519"/>
            <ac:spMk id="9" creationId="{4CB13FAB-E585-6E11-9B37-641541D79914}"/>
          </ac:spMkLst>
        </pc:spChg>
      </pc:sldChg>
      <pc:sldChg chg="modSp mod">
        <pc:chgData name="Flores, David" userId="f01da7f3-e9eb-4b09-843e-67b0b924dd06" providerId="ADAL" clId="{3DE6334F-F81C-40A2-B3BB-F099EC98C634}" dt="2024-09-17T21:16:46.707" v="2309" actId="20577"/>
        <pc:sldMkLst>
          <pc:docMk/>
          <pc:sldMk cId="746066564" sldId="521"/>
        </pc:sldMkLst>
        <pc:spChg chg="mod">
          <ac:chgData name="Flores, David" userId="f01da7f3-e9eb-4b09-843e-67b0b924dd06" providerId="ADAL" clId="{3DE6334F-F81C-40A2-B3BB-F099EC98C634}" dt="2024-09-17T21:16:46.707" v="2309" actId="20577"/>
          <ac:spMkLst>
            <pc:docMk/>
            <pc:sldMk cId="746066564" sldId="521"/>
            <ac:spMk id="2" creationId="{3EECCC30-1E95-7642-4357-74E5F5827C4A}"/>
          </ac:spMkLst>
        </pc:spChg>
      </pc:sldChg>
      <pc:sldChg chg="modSp mod">
        <pc:chgData name="Flores, David" userId="f01da7f3-e9eb-4b09-843e-67b0b924dd06" providerId="ADAL" clId="{3DE6334F-F81C-40A2-B3BB-F099EC98C634}" dt="2024-09-17T20:40:46.086" v="1109" actId="14100"/>
        <pc:sldMkLst>
          <pc:docMk/>
          <pc:sldMk cId="764273335" sldId="680"/>
        </pc:sldMkLst>
        <pc:spChg chg="mod">
          <ac:chgData name="Flores, David" userId="f01da7f3-e9eb-4b09-843e-67b0b924dd06" providerId="ADAL" clId="{3DE6334F-F81C-40A2-B3BB-F099EC98C634}" dt="2024-09-17T20:40:46.086" v="1109" actId="14100"/>
          <ac:spMkLst>
            <pc:docMk/>
            <pc:sldMk cId="764273335" sldId="680"/>
            <ac:spMk id="29" creationId="{7416F875-10E9-CBF4-DB68-7A35E9455B62}"/>
          </ac:spMkLst>
        </pc:spChg>
      </pc:sldChg>
      <pc:sldChg chg="modSp mod">
        <pc:chgData name="Flores, David" userId="f01da7f3-e9eb-4b09-843e-67b0b924dd06" providerId="ADAL" clId="{3DE6334F-F81C-40A2-B3BB-F099EC98C634}" dt="2024-09-17T20:44:48.169" v="1312" actId="14100"/>
        <pc:sldMkLst>
          <pc:docMk/>
          <pc:sldMk cId="1932367162" sldId="689"/>
        </pc:sldMkLst>
        <pc:spChg chg="mod">
          <ac:chgData name="Flores, David" userId="f01da7f3-e9eb-4b09-843e-67b0b924dd06" providerId="ADAL" clId="{3DE6334F-F81C-40A2-B3BB-F099EC98C634}" dt="2024-09-17T20:42:49.310" v="1200" actId="13926"/>
          <ac:spMkLst>
            <pc:docMk/>
            <pc:sldMk cId="1932367162" sldId="689"/>
            <ac:spMk id="3" creationId="{79797C7A-C694-AC38-E60A-98750098DDCD}"/>
          </ac:spMkLst>
        </pc:spChg>
        <pc:spChg chg="mod">
          <ac:chgData name="Flores, David" userId="f01da7f3-e9eb-4b09-843e-67b0b924dd06" providerId="ADAL" clId="{3DE6334F-F81C-40A2-B3BB-F099EC98C634}" dt="2024-09-17T20:44:48.169" v="1312" actId="14100"/>
          <ac:spMkLst>
            <pc:docMk/>
            <pc:sldMk cId="1932367162" sldId="689"/>
            <ac:spMk id="7" creationId="{04E5BACF-CC56-2DAE-076F-34F5DD3C3ADA}"/>
          </ac:spMkLst>
        </pc:spChg>
      </pc:sldChg>
      <pc:sldChg chg="modSp mod">
        <pc:chgData name="Flores, David" userId="f01da7f3-e9eb-4b09-843e-67b0b924dd06" providerId="ADAL" clId="{3DE6334F-F81C-40A2-B3BB-F099EC98C634}" dt="2024-09-17T20:58:47.288" v="1929" actId="113"/>
        <pc:sldMkLst>
          <pc:docMk/>
          <pc:sldMk cId="956668587" sldId="698"/>
        </pc:sldMkLst>
        <pc:spChg chg="mod">
          <ac:chgData name="Flores, David" userId="f01da7f3-e9eb-4b09-843e-67b0b924dd06" providerId="ADAL" clId="{3DE6334F-F81C-40A2-B3BB-F099EC98C634}" dt="2024-09-17T20:58:47.288" v="1929" actId="113"/>
          <ac:spMkLst>
            <pc:docMk/>
            <pc:sldMk cId="956668587" sldId="698"/>
            <ac:spMk id="4" creationId="{63E0DB90-66A0-561D-4EC0-F8BC8B9B1A6D}"/>
          </ac:spMkLst>
        </pc:spChg>
        <pc:spChg chg="mod">
          <ac:chgData name="Flores, David" userId="f01da7f3-e9eb-4b09-843e-67b0b924dd06" providerId="ADAL" clId="{3DE6334F-F81C-40A2-B3BB-F099EC98C634}" dt="2024-09-17T20:56:05.376" v="1760" actId="13926"/>
          <ac:spMkLst>
            <pc:docMk/>
            <pc:sldMk cId="956668587" sldId="698"/>
            <ac:spMk id="12" creationId="{0BB5C38F-8B2A-DA9D-92AF-1B046079A5F4}"/>
          </ac:spMkLst>
        </pc:spChg>
      </pc:sldChg>
      <pc:sldChg chg="modSp mod">
        <pc:chgData name="Flores, David" userId="f01da7f3-e9eb-4b09-843e-67b0b924dd06" providerId="ADAL" clId="{3DE6334F-F81C-40A2-B3BB-F099EC98C634}" dt="2024-09-17T20:51:25.956" v="1679" actId="20577"/>
        <pc:sldMkLst>
          <pc:docMk/>
          <pc:sldMk cId="1068926349" sldId="700"/>
        </pc:sldMkLst>
        <pc:spChg chg="mod">
          <ac:chgData name="Flores, David" userId="f01da7f3-e9eb-4b09-843e-67b0b924dd06" providerId="ADAL" clId="{3DE6334F-F81C-40A2-B3BB-F099EC98C634}" dt="2024-09-17T20:47:14.686" v="1361" actId="13926"/>
          <ac:spMkLst>
            <pc:docMk/>
            <pc:sldMk cId="1068926349" sldId="700"/>
            <ac:spMk id="3" creationId="{A3EC9B92-44C6-9DD8-5F3C-B6749A2BB95E}"/>
          </ac:spMkLst>
        </pc:spChg>
        <pc:spChg chg="mod">
          <ac:chgData name="Flores, David" userId="f01da7f3-e9eb-4b09-843e-67b0b924dd06" providerId="ADAL" clId="{3DE6334F-F81C-40A2-B3BB-F099EC98C634}" dt="2024-09-17T20:51:25.956" v="1679" actId="20577"/>
          <ac:spMkLst>
            <pc:docMk/>
            <pc:sldMk cId="1068926349" sldId="700"/>
            <ac:spMk id="5" creationId="{120CEBAF-190D-ECD5-E80C-A9DF4C5095D2}"/>
          </ac:spMkLst>
        </pc:spChg>
        <pc:spChg chg="mod">
          <ac:chgData name="Flores, David" userId="f01da7f3-e9eb-4b09-843e-67b0b924dd06" providerId="ADAL" clId="{3DE6334F-F81C-40A2-B3BB-F099EC98C634}" dt="2024-09-17T20:49:05.449" v="1501" actId="20577"/>
          <ac:spMkLst>
            <pc:docMk/>
            <pc:sldMk cId="1068926349" sldId="700"/>
            <ac:spMk id="11" creationId="{C451B8B2-8400-EBC6-6EAC-91196A059798}"/>
          </ac:spMkLst>
        </pc:spChg>
      </pc:sldChg>
      <pc:sldChg chg="modSp mod">
        <pc:chgData name="Flores, David" userId="f01da7f3-e9eb-4b09-843e-67b0b924dd06" providerId="ADAL" clId="{3DE6334F-F81C-40A2-B3BB-F099EC98C634}" dt="2024-09-17T19:02:05.937" v="96" actId="13926"/>
        <pc:sldMkLst>
          <pc:docMk/>
          <pc:sldMk cId="632079046" sldId="702"/>
        </pc:sldMkLst>
        <pc:spChg chg="mod">
          <ac:chgData name="Flores, David" userId="f01da7f3-e9eb-4b09-843e-67b0b924dd06" providerId="ADAL" clId="{3DE6334F-F81C-40A2-B3BB-F099EC98C634}" dt="2024-09-17T19:01:21.486" v="64" actId="20577"/>
          <ac:spMkLst>
            <pc:docMk/>
            <pc:sldMk cId="632079046" sldId="702"/>
            <ac:spMk id="3" creationId="{08243BD4-0CE3-D066-6EBE-E65E017CF018}"/>
          </ac:spMkLst>
        </pc:spChg>
        <pc:spChg chg="mod">
          <ac:chgData name="Flores, David" userId="f01da7f3-e9eb-4b09-843e-67b0b924dd06" providerId="ADAL" clId="{3DE6334F-F81C-40A2-B3BB-F099EC98C634}" dt="2024-09-17T19:02:05.937" v="96" actId="13926"/>
          <ac:spMkLst>
            <pc:docMk/>
            <pc:sldMk cId="632079046" sldId="702"/>
            <ac:spMk id="6" creationId="{71A44D16-FB29-4829-A836-B39FC51073B8}"/>
          </ac:spMkLst>
        </pc:spChg>
      </pc:sldChg>
      <pc:sldChg chg="modSp mod">
        <pc:chgData name="Flores, David" userId="f01da7f3-e9eb-4b09-843e-67b0b924dd06" providerId="ADAL" clId="{3DE6334F-F81C-40A2-B3BB-F099EC98C634}" dt="2024-09-17T19:00:20.999" v="42" actId="13926"/>
        <pc:sldMkLst>
          <pc:docMk/>
          <pc:sldMk cId="1105260576" sldId="703"/>
        </pc:sldMkLst>
        <pc:spChg chg="mod">
          <ac:chgData name="Flores, David" userId="f01da7f3-e9eb-4b09-843e-67b0b924dd06" providerId="ADAL" clId="{3DE6334F-F81C-40A2-B3BB-F099EC98C634}" dt="2024-09-17T19:00:20.999" v="42" actId="13926"/>
          <ac:spMkLst>
            <pc:docMk/>
            <pc:sldMk cId="1105260576" sldId="703"/>
            <ac:spMk id="3" creationId="{F57F074C-49B7-608E-FE8D-1EF231F0BD83}"/>
          </ac:spMkLst>
        </pc:spChg>
      </pc:sldChg>
      <pc:sldChg chg="modSp mod">
        <pc:chgData name="Flores, David" userId="f01da7f3-e9eb-4b09-843e-67b0b924dd06" providerId="ADAL" clId="{3DE6334F-F81C-40A2-B3BB-F099EC98C634}" dt="2024-09-17T21:18:25.076" v="2310" actId="255"/>
        <pc:sldMkLst>
          <pc:docMk/>
          <pc:sldMk cId="1945835299" sldId="704"/>
        </pc:sldMkLst>
        <pc:spChg chg="mod">
          <ac:chgData name="Flores, David" userId="f01da7f3-e9eb-4b09-843e-67b0b924dd06" providerId="ADAL" clId="{3DE6334F-F81C-40A2-B3BB-F099EC98C634}" dt="2024-09-17T19:03:27.713" v="120" actId="13926"/>
          <ac:spMkLst>
            <pc:docMk/>
            <pc:sldMk cId="1945835299" sldId="704"/>
            <ac:spMk id="3" creationId="{172D4F61-9EF7-EAF7-DCA2-6D3EBE4E4C3F}"/>
          </ac:spMkLst>
        </pc:spChg>
        <pc:spChg chg="mod">
          <ac:chgData name="Flores, David" userId="f01da7f3-e9eb-4b09-843e-67b0b924dd06" providerId="ADAL" clId="{3DE6334F-F81C-40A2-B3BB-F099EC98C634}" dt="2024-09-17T21:18:25.076" v="2310" actId="255"/>
          <ac:spMkLst>
            <pc:docMk/>
            <pc:sldMk cId="1945835299" sldId="704"/>
            <ac:spMk id="6" creationId="{00988CC2-A4B3-4DAC-3F1D-9AE7559CFB98}"/>
          </ac:spMkLst>
        </pc:spChg>
      </pc:sldChg>
      <pc:sldChg chg="modSp mod">
        <pc:chgData name="Flores, David" userId="f01da7f3-e9eb-4b09-843e-67b0b924dd06" providerId="ADAL" clId="{3DE6334F-F81C-40A2-B3BB-F099EC98C634}" dt="2024-09-17T19:15:38.564" v="480"/>
        <pc:sldMkLst>
          <pc:docMk/>
          <pc:sldMk cId="2944348020" sldId="705"/>
        </pc:sldMkLst>
        <pc:spChg chg="mod">
          <ac:chgData name="Flores, David" userId="f01da7f3-e9eb-4b09-843e-67b0b924dd06" providerId="ADAL" clId="{3DE6334F-F81C-40A2-B3BB-F099EC98C634}" dt="2024-09-17T19:13:23.236" v="429" actId="20577"/>
          <ac:spMkLst>
            <pc:docMk/>
            <pc:sldMk cId="2944348020" sldId="705"/>
            <ac:spMk id="3" creationId="{82F902B8-FF5A-E828-C9F4-1631E4EEFB14}"/>
          </ac:spMkLst>
        </pc:spChg>
        <pc:spChg chg="mod">
          <ac:chgData name="Flores, David" userId="f01da7f3-e9eb-4b09-843e-67b0b924dd06" providerId="ADAL" clId="{3DE6334F-F81C-40A2-B3BB-F099EC98C634}" dt="2024-09-17T19:15:38.564" v="480"/>
          <ac:spMkLst>
            <pc:docMk/>
            <pc:sldMk cId="2944348020" sldId="705"/>
            <ac:spMk id="4" creationId="{89397637-B2DA-8E90-7A36-A3B023D3B3BF}"/>
          </ac:spMkLst>
        </pc:spChg>
      </pc:sldChg>
      <pc:sldChg chg="addSp delSp modSp mod">
        <pc:chgData name="Flores, David" userId="f01da7f3-e9eb-4b09-843e-67b0b924dd06" providerId="ADAL" clId="{3DE6334F-F81C-40A2-B3BB-F099EC98C634}" dt="2024-09-17T20:55:21.675" v="1709" actId="13926"/>
        <pc:sldMkLst>
          <pc:docMk/>
          <pc:sldMk cId="398656272" sldId="706"/>
        </pc:sldMkLst>
        <pc:spChg chg="mod">
          <ac:chgData name="Flores, David" userId="f01da7f3-e9eb-4b09-843e-67b0b924dd06" providerId="ADAL" clId="{3DE6334F-F81C-40A2-B3BB-F099EC98C634}" dt="2024-09-17T20:54:08.934" v="1696" actId="1076"/>
          <ac:spMkLst>
            <pc:docMk/>
            <pc:sldMk cId="398656272" sldId="706"/>
            <ac:spMk id="3" creationId="{8B28232F-490D-BF25-48C6-899A6D3D9457}"/>
          </ac:spMkLst>
        </pc:spChg>
        <pc:spChg chg="mod">
          <ac:chgData name="Flores, David" userId="f01da7f3-e9eb-4b09-843e-67b0b924dd06" providerId="ADAL" clId="{3DE6334F-F81C-40A2-B3BB-F099EC98C634}" dt="2024-09-17T20:55:21.675" v="1709" actId="13926"/>
          <ac:spMkLst>
            <pc:docMk/>
            <pc:sldMk cId="398656272" sldId="706"/>
            <ac:spMk id="7" creationId="{BA016F10-A8E8-66DF-5211-9091F4C53B10}"/>
          </ac:spMkLst>
        </pc:spChg>
        <pc:picChg chg="add del">
          <ac:chgData name="Flores, David" userId="f01da7f3-e9eb-4b09-843e-67b0b924dd06" providerId="ADAL" clId="{3DE6334F-F81C-40A2-B3BB-F099EC98C634}" dt="2024-09-17T20:53:06.294" v="1681" actId="22"/>
          <ac:picMkLst>
            <pc:docMk/>
            <pc:sldMk cId="398656272" sldId="706"/>
            <ac:picMk id="8" creationId="{4E49BF25-4F88-0BC5-48AF-A3A5AB347434}"/>
          </ac:picMkLst>
        </pc:picChg>
      </pc:sldChg>
      <pc:sldChg chg="modSp mod">
        <pc:chgData name="Flores, David" userId="f01da7f3-e9eb-4b09-843e-67b0b924dd06" providerId="ADAL" clId="{3DE6334F-F81C-40A2-B3BB-F099EC98C634}" dt="2024-09-17T20:27:59.907" v="1104" actId="114"/>
        <pc:sldMkLst>
          <pc:docMk/>
          <pc:sldMk cId="2365628695" sldId="707"/>
        </pc:sldMkLst>
        <pc:spChg chg="mod">
          <ac:chgData name="Flores, David" userId="f01da7f3-e9eb-4b09-843e-67b0b924dd06" providerId="ADAL" clId="{3DE6334F-F81C-40A2-B3BB-F099EC98C634}" dt="2024-09-17T20:27:59.907" v="1104" actId="114"/>
          <ac:spMkLst>
            <pc:docMk/>
            <pc:sldMk cId="2365628695" sldId="707"/>
            <ac:spMk id="8" creationId="{A017868A-38DE-B753-7D4C-0437D58CC020}"/>
          </ac:spMkLst>
        </pc:spChg>
      </pc:sldChg>
      <pc:sldChg chg="modSp mod">
        <pc:chgData name="Flores, David" userId="f01da7f3-e9eb-4b09-843e-67b0b924dd06" providerId="ADAL" clId="{3DE6334F-F81C-40A2-B3BB-F099EC98C634}" dt="2024-09-17T18:59:47.630" v="29" actId="13926"/>
        <pc:sldMkLst>
          <pc:docMk/>
          <pc:sldMk cId="985508457" sldId="708"/>
        </pc:sldMkLst>
        <pc:spChg chg="mod">
          <ac:chgData name="Flores, David" userId="f01da7f3-e9eb-4b09-843e-67b0b924dd06" providerId="ADAL" clId="{3DE6334F-F81C-40A2-B3BB-F099EC98C634}" dt="2024-09-17T18:59:47.630" v="29" actId="13926"/>
          <ac:spMkLst>
            <pc:docMk/>
            <pc:sldMk cId="985508457" sldId="708"/>
            <ac:spMk id="8" creationId="{A017868A-38DE-B753-7D4C-0437D58CC020}"/>
          </ac:spMkLst>
        </pc:spChg>
      </pc:sldChg>
      <pc:sldChg chg="modSp mod">
        <pc:chgData name="Flores, David" userId="f01da7f3-e9eb-4b09-843e-67b0b924dd06" providerId="ADAL" clId="{3DE6334F-F81C-40A2-B3BB-F099EC98C634}" dt="2024-09-17T18:58:23.786" v="2" actId="20577"/>
        <pc:sldMkLst>
          <pc:docMk/>
          <pc:sldMk cId="168717442" sldId="709"/>
        </pc:sldMkLst>
        <pc:spChg chg="mod">
          <ac:chgData name="Flores, David" userId="f01da7f3-e9eb-4b09-843e-67b0b924dd06" providerId="ADAL" clId="{3DE6334F-F81C-40A2-B3BB-F099EC98C634}" dt="2024-09-17T18:58:23.786" v="2" actId="20577"/>
          <ac:spMkLst>
            <pc:docMk/>
            <pc:sldMk cId="168717442" sldId="709"/>
            <ac:spMk id="3" creationId="{D6433D27-640B-E088-DCBB-A6F29F5EFA24}"/>
          </ac:spMkLst>
        </pc:spChg>
      </pc:sldChg>
      <pc:sldChg chg="modSp mod">
        <pc:chgData name="Flores, David" userId="f01da7f3-e9eb-4b09-843e-67b0b924dd06" providerId="ADAL" clId="{3DE6334F-F81C-40A2-B3BB-F099EC98C634}" dt="2024-09-17T20:55:43.173" v="1729" actId="13926"/>
        <pc:sldMkLst>
          <pc:docMk/>
          <pc:sldMk cId="82459115" sldId="710"/>
        </pc:sldMkLst>
        <pc:spChg chg="mod">
          <ac:chgData name="Flores, David" userId="f01da7f3-e9eb-4b09-843e-67b0b924dd06" providerId="ADAL" clId="{3DE6334F-F81C-40A2-B3BB-F099EC98C634}" dt="2024-09-17T20:55:43.173" v="1729" actId="13926"/>
          <ac:spMkLst>
            <pc:docMk/>
            <pc:sldMk cId="82459115" sldId="710"/>
            <ac:spMk id="8" creationId="{A017868A-38DE-B753-7D4C-0437D58CC020}"/>
          </ac:spMkLst>
        </pc:spChg>
      </pc:sldChg>
      <pc:sldChg chg="modSp mod">
        <pc:chgData name="Flores, David" userId="f01da7f3-e9eb-4b09-843e-67b0b924dd06" providerId="ADAL" clId="{3DE6334F-F81C-40A2-B3BB-F099EC98C634}" dt="2024-09-17T20:11:20.116" v="779" actId="13926"/>
        <pc:sldMkLst>
          <pc:docMk/>
          <pc:sldMk cId="3957163833" sldId="711"/>
        </pc:sldMkLst>
        <pc:spChg chg="mod">
          <ac:chgData name="Flores, David" userId="f01da7f3-e9eb-4b09-843e-67b0b924dd06" providerId="ADAL" clId="{3DE6334F-F81C-40A2-B3BB-F099EC98C634}" dt="2024-09-17T20:08:38.254" v="578" actId="13926"/>
          <ac:spMkLst>
            <pc:docMk/>
            <pc:sldMk cId="3957163833" sldId="711"/>
            <ac:spMk id="3" creationId="{8B28232F-490D-BF25-48C6-899A6D3D9457}"/>
          </ac:spMkLst>
        </pc:spChg>
        <pc:spChg chg="mod">
          <ac:chgData name="Flores, David" userId="f01da7f3-e9eb-4b09-843e-67b0b924dd06" providerId="ADAL" clId="{3DE6334F-F81C-40A2-B3BB-F099EC98C634}" dt="2024-09-17T20:11:20.116" v="779" actId="13926"/>
          <ac:spMkLst>
            <pc:docMk/>
            <pc:sldMk cId="3957163833" sldId="711"/>
            <ac:spMk id="8" creationId="{731E19FD-B144-38C8-07A8-FB678ECCF638}"/>
          </ac:spMkLst>
        </pc:spChg>
      </pc:sldChg>
      <pc:sldChg chg="modSp mod">
        <pc:chgData name="Flores, David" userId="f01da7f3-e9eb-4b09-843e-67b0b924dd06" providerId="ADAL" clId="{3DE6334F-F81C-40A2-B3BB-F099EC98C634}" dt="2024-09-17T21:15:01.523" v="2265" actId="790"/>
        <pc:sldMkLst>
          <pc:docMk/>
          <pc:sldMk cId="988067811" sldId="715"/>
        </pc:sldMkLst>
        <pc:spChg chg="mod">
          <ac:chgData name="Flores, David" userId="f01da7f3-e9eb-4b09-843e-67b0b924dd06" providerId="ADAL" clId="{3DE6334F-F81C-40A2-B3BB-F099EC98C634}" dt="2024-09-17T21:15:01.523" v="2265" actId="790"/>
          <ac:spMkLst>
            <pc:docMk/>
            <pc:sldMk cId="988067811" sldId="715"/>
            <ac:spMk id="4" creationId="{F0E081D7-7230-4AB1-51D5-4E0D1E13641C}"/>
          </ac:spMkLst>
        </pc:spChg>
        <pc:spChg chg="mod">
          <ac:chgData name="Flores, David" userId="f01da7f3-e9eb-4b09-843e-67b0b924dd06" providerId="ADAL" clId="{3DE6334F-F81C-40A2-B3BB-F099EC98C634}" dt="2024-09-17T21:08:03.904" v="1960" actId="27636"/>
          <ac:spMkLst>
            <pc:docMk/>
            <pc:sldMk cId="988067811" sldId="715"/>
            <ac:spMk id="12" creationId="{0BB5C38F-8B2A-DA9D-92AF-1B046079A5F4}"/>
          </ac:spMkLst>
        </pc:spChg>
      </pc:sldChg>
      <pc:sldChg chg="modSp mod">
        <pc:chgData name="Flores, David" userId="f01da7f3-e9eb-4b09-843e-67b0b924dd06" providerId="ADAL" clId="{3DE6334F-F81C-40A2-B3BB-F099EC98C634}" dt="2024-09-17T20:24:39.035" v="1063" actId="1076"/>
        <pc:sldMkLst>
          <pc:docMk/>
          <pc:sldMk cId="2282337685" sldId="719"/>
        </pc:sldMkLst>
        <pc:spChg chg="mod">
          <ac:chgData name="Flores, David" userId="f01da7f3-e9eb-4b09-843e-67b0b924dd06" providerId="ADAL" clId="{3DE6334F-F81C-40A2-B3BB-F099EC98C634}" dt="2024-09-17T20:18:13.771" v="780"/>
          <ac:spMkLst>
            <pc:docMk/>
            <pc:sldMk cId="2282337685" sldId="719"/>
            <ac:spMk id="7" creationId="{E8810479-0AA5-32C5-7C76-84D325723B8D}"/>
          </ac:spMkLst>
        </pc:spChg>
        <pc:spChg chg="mod">
          <ac:chgData name="Flores, David" userId="f01da7f3-e9eb-4b09-843e-67b0b924dd06" providerId="ADAL" clId="{3DE6334F-F81C-40A2-B3BB-F099EC98C634}" dt="2024-09-17T20:24:39.035" v="1063" actId="1076"/>
          <ac:spMkLst>
            <pc:docMk/>
            <pc:sldMk cId="2282337685" sldId="719"/>
            <ac:spMk id="8" creationId="{255A0457-EE5C-63AF-C578-A4663E3D38D7}"/>
          </ac:spMkLst>
        </pc:spChg>
      </pc:sldChg>
    </pc:docChg>
  </pc:docChgLst>
  <pc:docChgLst>
    <pc:chgData name="Jacques, William" userId="S::william.jacques@sdcounty.ca.gov::72e2d2aa-f2d2-41ba-9dcb-233379c265be" providerId="AD" clId="Web-{1EA55CAD-F1A5-4FCA-9865-9AE5B964EA2D}"/>
    <pc:docChg chg="delSld">
      <pc:chgData name="Jacques, William" userId="S::william.jacques@sdcounty.ca.gov::72e2d2aa-f2d2-41ba-9dcb-233379c265be" providerId="AD" clId="Web-{1EA55CAD-F1A5-4FCA-9865-9AE5B964EA2D}" dt="2024-09-16T22:59:36.165" v="0"/>
      <pc:docMkLst>
        <pc:docMk/>
      </pc:docMkLst>
      <pc:sldChg chg="del">
        <pc:chgData name="Jacques, William" userId="S::william.jacques@sdcounty.ca.gov::72e2d2aa-f2d2-41ba-9dcb-233379c265be" providerId="AD" clId="Web-{1EA55CAD-F1A5-4FCA-9865-9AE5B964EA2D}" dt="2024-09-16T22:59:36.165" v="0"/>
        <pc:sldMkLst>
          <pc:docMk/>
          <pc:sldMk cId="4206954912" sldId="682"/>
        </pc:sldMkLst>
      </pc:sldChg>
    </pc:docChg>
  </pc:docChgLst>
  <pc:docChgLst>
    <pc:chgData name="Aboody-Lopez, Shalem M" userId="9bac20f6-f304-4939-8e02-78db294c5f99" providerId="ADAL" clId="{65E192E2-D5D1-4DDD-B16D-95F27D393E8F}"/>
    <pc:docChg chg="custSel modSld">
      <pc:chgData name="Aboody-Lopez, Shalem M" userId="9bac20f6-f304-4939-8e02-78db294c5f99" providerId="ADAL" clId="{65E192E2-D5D1-4DDD-B16D-95F27D393E8F}" dt="2024-09-17T18:58:02.024" v="116" actId="207"/>
      <pc:docMkLst>
        <pc:docMk/>
      </pc:docMkLst>
      <pc:sldChg chg="modSp mod">
        <pc:chgData name="Aboody-Lopez, Shalem M" userId="9bac20f6-f304-4939-8e02-78db294c5f99" providerId="ADAL" clId="{65E192E2-D5D1-4DDD-B16D-95F27D393E8F}" dt="2024-09-17T18:53:27.673" v="51" actId="13926"/>
        <pc:sldMkLst>
          <pc:docMk/>
          <pc:sldMk cId="3090359930" sldId="468"/>
        </pc:sldMkLst>
        <pc:spChg chg="mod">
          <ac:chgData name="Aboody-Lopez, Shalem M" userId="9bac20f6-f304-4939-8e02-78db294c5f99" providerId="ADAL" clId="{65E192E2-D5D1-4DDD-B16D-95F27D393E8F}" dt="2024-09-17T18:53:27.673" v="51" actId="13926"/>
          <ac:spMkLst>
            <pc:docMk/>
            <pc:sldMk cId="3090359930" sldId="468"/>
            <ac:spMk id="2" creationId="{4420F13B-B403-C732-8BB9-708BA905ED25}"/>
          </ac:spMkLst>
        </pc:spChg>
      </pc:sldChg>
      <pc:sldChg chg="modSp mod">
        <pc:chgData name="Aboody-Lopez, Shalem M" userId="9bac20f6-f304-4939-8e02-78db294c5f99" providerId="ADAL" clId="{65E192E2-D5D1-4DDD-B16D-95F27D393E8F}" dt="2024-09-17T18:58:02.024" v="116" actId="207"/>
        <pc:sldMkLst>
          <pc:docMk/>
          <pc:sldMk cId="3575630109" sldId="472"/>
        </pc:sldMkLst>
        <pc:spChg chg="mod">
          <ac:chgData name="Aboody-Lopez, Shalem M" userId="9bac20f6-f304-4939-8e02-78db294c5f99" providerId="ADAL" clId="{65E192E2-D5D1-4DDD-B16D-95F27D393E8F}" dt="2024-09-17T18:57:56.028" v="115" actId="1076"/>
          <ac:spMkLst>
            <pc:docMk/>
            <pc:sldMk cId="3575630109" sldId="472"/>
            <ac:spMk id="3" creationId="{CDFC591C-8606-6EE3-3B77-A72CC71766CD}"/>
          </ac:spMkLst>
        </pc:spChg>
        <pc:spChg chg="mod">
          <ac:chgData name="Aboody-Lopez, Shalem M" userId="9bac20f6-f304-4939-8e02-78db294c5f99" providerId="ADAL" clId="{65E192E2-D5D1-4DDD-B16D-95F27D393E8F}" dt="2024-09-17T18:58:02.024" v="116" actId="207"/>
          <ac:spMkLst>
            <pc:docMk/>
            <pc:sldMk cId="3575630109" sldId="472"/>
            <ac:spMk id="4" creationId="{E342C10B-627C-1D46-09C3-058A1BA6F60C}"/>
          </ac:spMkLst>
        </pc:spChg>
      </pc:sldChg>
      <pc:sldChg chg="modSp mod">
        <pc:chgData name="Aboody-Lopez, Shalem M" userId="9bac20f6-f304-4939-8e02-78db294c5f99" providerId="ADAL" clId="{65E192E2-D5D1-4DDD-B16D-95F27D393E8F}" dt="2024-09-17T18:54:28.407" v="58" actId="20577"/>
        <pc:sldMkLst>
          <pc:docMk/>
          <pc:sldMk cId="244240129" sldId="475"/>
        </pc:sldMkLst>
        <pc:spChg chg="mod">
          <ac:chgData name="Aboody-Lopez, Shalem M" userId="9bac20f6-f304-4939-8e02-78db294c5f99" providerId="ADAL" clId="{65E192E2-D5D1-4DDD-B16D-95F27D393E8F}" dt="2024-09-17T18:54:28.407" v="58" actId="20577"/>
          <ac:spMkLst>
            <pc:docMk/>
            <pc:sldMk cId="244240129" sldId="475"/>
            <ac:spMk id="2" creationId="{4420F13B-B403-C732-8BB9-708BA905ED25}"/>
          </ac:spMkLst>
        </pc:spChg>
      </pc:sldChg>
      <pc:sldChg chg="modSp mod">
        <pc:chgData name="Aboody-Lopez, Shalem M" userId="9bac20f6-f304-4939-8e02-78db294c5f99" providerId="ADAL" clId="{65E192E2-D5D1-4DDD-B16D-95F27D393E8F}" dt="2024-09-17T18:55:39.998" v="72" actId="13926"/>
        <pc:sldMkLst>
          <pc:docMk/>
          <pc:sldMk cId="2039330987" sldId="519"/>
        </pc:sldMkLst>
        <pc:spChg chg="mod">
          <ac:chgData name="Aboody-Lopez, Shalem M" userId="9bac20f6-f304-4939-8e02-78db294c5f99" providerId="ADAL" clId="{65E192E2-D5D1-4DDD-B16D-95F27D393E8F}" dt="2024-09-17T18:55:39.998" v="72" actId="13926"/>
          <ac:spMkLst>
            <pc:docMk/>
            <pc:sldMk cId="2039330987" sldId="519"/>
            <ac:spMk id="2" creationId="{3EECCC30-1E95-7642-4357-74E5F5827C4A}"/>
          </ac:spMkLst>
        </pc:spChg>
        <pc:spChg chg="mod">
          <ac:chgData name="Aboody-Lopez, Shalem M" userId="9bac20f6-f304-4939-8e02-78db294c5f99" providerId="ADAL" clId="{65E192E2-D5D1-4DDD-B16D-95F27D393E8F}" dt="2024-09-17T18:54:56.903" v="63" actId="207"/>
          <ac:spMkLst>
            <pc:docMk/>
            <pc:sldMk cId="2039330987" sldId="519"/>
            <ac:spMk id="9" creationId="{4CB13FAB-E585-6E11-9B37-641541D79914}"/>
          </ac:spMkLst>
        </pc:spChg>
      </pc:sldChg>
      <pc:sldChg chg="modSp mod">
        <pc:chgData name="Aboody-Lopez, Shalem M" userId="9bac20f6-f304-4939-8e02-78db294c5f99" providerId="ADAL" clId="{65E192E2-D5D1-4DDD-B16D-95F27D393E8F}" dt="2024-09-17T18:56:08.090" v="77" actId="13926"/>
        <pc:sldMkLst>
          <pc:docMk/>
          <pc:sldMk cId="746066564" sldId="521"/>
        </pc:sldMkLst>
        <pc:spChg chg="mod">
          <ac:chgData name="Aboody-Lopez, Shalem M" userId="9bac20f6-f304-4939-8e02-78db294c5f99" providerId="ADAL" clId="{65E192E2-D5D1-4DDD-B16D-95F27D393E8F}" dt="2024-09-17T18:56:08.090" v="77" actId="13926"/>
          <ac:spMkLst>
            <pc:docMk/>
            <pc:sldMk cId="746066564" sldId="521"/>
            <ac:spMk id="2" creationId="{3EECCC30-1E95-7642-4357-74E5F5827C4A}"/>
          </ac:spMkLst>
        </pc:spChg>
      </pc:sldChg>
      <pc:sldChg chg="modSp mod">
        <pc:chgData name="Aboody-Lopez, Shalem M" userId="9bac20f6-f304-4939-8e02-78db294c5f99" providerId="ADAL" clId="{65E192E2-D5D1-4DDD-B16D-95F27D393E8F}" dt="2024-09-17T18:54:40.242" v="60" actId="114"/>
        <pc:sldMkLst>
          <pc:docMk/>
          <pc:sldMk cId="1464223381" sldId="524"/>
        </pc:sldMkLst>
        <pc:spChg chg="mod">
          <ac:chgData name="Aboody-Lopez, Shalem M" userId="9bac20f6-f304-4939-8e02-78db294c5f99" providerId="ADAL" clId="{65E192E2-D5D1-4DDD-B16D-95F27D393E8F}" dt="2024-09-17T18:54:40.242" v="60" actId="114"/>
          <ac:spMkLst>
            <pc:docMk/>
            <pc:sldMk cId="1464223381" sldId="524"/>
            <ac:spMk id="8" creationId="{B080AAA4-3F5A-F008-2517-4A74E006A20F}"/>
          </ac:spMkLst>
        </pc:spChg>
      </pc:sldChg>
      <pc:sldChg chg="addSp modSp mod">
        <pc:chgData name="Aboody-Lopez, Shalem M" userId="9bac20f6-f304-4939-8e02-78db294c5f99" providerId="ADAL" clId="{65E192E2-D5D1-4DDD-B16D-95F27D393E8F}" dt="2024-09-17T18:52:26.121" v="40" actId="404"/>
        <pc:sldMkLst>
          <pc:docMk/>
          <pc:sldMk cId="956668587" sldId="698"/>
        </pc:sldMkLst>
        <pc:spChg chg="add mod">
          <ac:chgData name="Aboody-Lopez, Shalem M" userId="9bac20f6-f304-4939-8e02-78db294c5f99" providerId="ADAL" clId="{65E192E2-D5D1-4DDD-B16D-95F27D393E8F}" dt="2024-09-17T18:50:30.411" v="15" actId="114"/>
          <ac:spMkLst>
            <pc:docMk/>
            <pc:sldMk cId="956668587" sldId="698"/>
            <ac:spMk id="4" creationId="{63E0DB90-66A0-561D-4EC0-F8BC8B9B1A6D}"/>
          </ac:spMkLst>
        </pc:spChg>
        <pc:spChg chg="mod">
          <ac:chgData name="Aboody-Lopez, Shalem M" userId="9bac20f6-f304-4939-8e02-78db294c5f99" providerId="ADAL" clId="{65E192E2-D5D1-4DDD-B16D-95F27D393E8F}" dt="2024-09-17T18:50:13.259" v="12" actId="1076"/>
          <ac:spMkLst>
            <pc:docMk/>
            <pc:sldMk cId="956668587" sldId="698"/>
            <ac:spMk id="7" creationId="{E3130BDC-1D4E-2363-E07E-874B42335C72}"/>
          </ac:spMkLst>
        </pc:spChg>
        <pc:spChg chg="mod">
          <ac:chgData name="Aboody-Lopez, Shalem M" userId="9bac20f6-f304-4939-8e02-78db294c5f99" providerId="ADAL" clId="{65E192E2-D5D1-4DDD-B16D-95F27D393E8F}" dt="2024-09-17T18:52:26.121" v="40" actId="404"/>
          <ac:spMkLst>
            <pc:docMk/>
            <pc:sldMk cId="956668587" sldId="698"/>
            <ac:spMk id="12" creationId="{0BB5C38F-8B2A-DA9D-92AF-1B046079A5F4}"/>
          </ac:spMkLst>
        </pc:spChg>
        <pc:picChg chg="mod">
          <ac:chgData name="Aboody-Lopez, Shalem M" userId="9bac20f6-f304-4939-8e02-78db294c5f99" providerId="ADAL" clId="{65E192E2-D5D1-4DDD-B16D-95F27D393E8F}" dt="2024-09-17T18:50:41.479" v="16" actId="1076"/>
          <ac:picMkLst>
            <pc:docMk/>
            <pc:sldMk cId="956668587" sldId="698"/>
            <ac:picMk id="3" creationId="{8ECC528B-788D-FD28-2A80-6A63C62D2782}"/>
          </ac:picMkLst>
        </pc:picChg>
      </pc:sldChg>
      <pc:sldChg chg="addSp modSp mod">
        <pc:chgData name="Aboody-Lopez, Shalem M" userId="9bac20f6-f304-4939-8e02-78db294c5f99" providerId="ADAL" clId="{65E192E2-D5D1-4DDD-B16D-95F27D393E8F}" dt="2024-09-17T18:52:57.590" v="47" actId="13926"/>
        <pc:sldMkLst>
          <pc:docMk/>
          <pc:sldMk cId="988067811" sldId="715"/>
        </pc:sldMkLst>
        <pc:spChg chg="add mod">
          <ac:chgData name="Aboody-Lopez, Shalem M" userId="9bac20f6-f304-4939-8e02-78db294c5f99" providerId="ADAL" clId="{65E192E2-D5D1-4DDD-B16D-95F27D393E8F}" dt="2024-09-17T18:51:32.346" v="26" actId="13926"/>
          <ac:spMkLst>
            <pc:docMk/>
            <pc:sldMk cId="988067811" sldId="715"/>
            <ac:spMk id="4" creationId="{F0E081D7-7230-4AB1-51D5-4E0D1E13641C}"/>
          </ac:spMkLst>
        </pc:spChg>
        <pc:spChg chg="mod">
          <ac:chgData name="Aboody-Lopez, Shalem M" userId="9bac20f6-f304-4939-8e02-78db294c5f99" providerId="ADAL" clId="{65E192E2-D5D1-4DDD-B16D-95F27D393E8F}" dt="2024-09-17T18:51:16.669" v="21" actId="1076"/>
          <ac:spMkLst>
            <pc:docMk/>
            <pc:sldMk cId="988067811" sldId="715"/>
            <ac:spMk id="7" creationId="{E3130BDC-1D4E-2363-E07E-874B42335C72}"/>
          </ac:spMkLst>
        </pc:spChg>
        <pc:spChg chg="mod">
          <ac:chgData name="Aboody-Lopez, Shalem M" userId="9bac20f6-f304-4939-8e02-78db294c5f99" providerId="ADAL" clId="{65E192E2-D5D1-4DDD-B16D-95F27D393E8F}" dt="2024-09-17T18:52:57.590" v="47" actId="13926"/>
          <ac:spMkLst>
            <pc:docMk/>
            <pc:sldMk cId="988067811" sldId="715"/>
            <ac:spMk id="12" creationId="{0BB5C38F-8B2A-DA9D-92AF-1B046079A5F4}"/>
          </ac:spMkLst>
        </pc:spChg>
        <pc:picChg chg="mod">
          <ac:chgData name="Aboody-Lopez, Shalem M" userId="9bac20f6-f304-4939-8e02-78db294c5f99" providerId="ADAL" clId="{65E192E2-D5D1-4DDD-B16D-95F27D393E8F}" dt="2024-09-17T18:51:35.439" v="27" actId="1076"/>
          <ac:picMkLst>
            <pc:docMk/>
            <pc:sldMk cId="988067811" sldId="715"/>
            <ac:picMk id="3" creationId="{8ECC528B-788D-FD28-2A80-6A63C62D2782}"/>
          </ac:picMkLst>
        </pc:picChg>
      </pc:sldChg>
    </pc:docChg>
  </pc:docChgLst>
  <pc:docChgLst>
    <pc:chgData name="Aboody-Lopez, Shalem M" userId="S::shalemm.aboodylopez1@sdcounty.ca.gov::9bac20f6-f304-4939-8e02-78db294c5f99" providerId="AD" clId="Web-{AD5765F5-43CD-C4D7-7ADD-5517BEF8FB2F}"/>
    <pc:docChg chg="modSld">
      <pc:chgData name="Aboody-Lopez, Shalem M" userId="S::shalemm.aboodylopez1@sdcounty.ca.gov::9bac20f6-f304-4939-8e02-78db294c5f99" providerId="AD" clId="Web-{AD5765F5-43CD-C4D7-7ADD-5517BEF8FB2F}" dt="2024-09-17T18:46:55.256" v="9" actId="20577"/>
      <pc:docMkLst>
        <pc:docMk/>
      </pc:docMkLst>
      <pc:sldChg chg="modSp">
        <pc:chgData name="Aboody-Lopez, Shalem M" userId="S::shalemm.aboodylopez1@sdcounty.ca.gov::9bac20f6-f304-4939-8e02-78db294c5f99" providerId="AD" clId="Web-{AD5765F5-43CD-C4D7-7ADD-5517BEF8FB2F}" dt="2024-09-17T18:28:04.314" v="0" actId="20577"/>
        <pc:sldMkLst>
          <pc:docMk/>
          <pc:sldMk cId="3090359930" sldId="468"/>
        </pc:sldMkLst>
        <pc:spChg chg="mod">
          <ac:chgData name="Aboody-Lopez, Shalem M" userId="S::shalemm.aboodylopez1@sdcounty.ca.gov::9bac20f6-f304-4939-8e02-78db294c5f99" providerId="AD" clId="Web-{AD5765F5-43CD-C4D7-7ADD-5517BEF8FB2F}" dt="2024-09-17T18:28:04.314" v="0" actId="20577"/>
          <ac:spMkLst>
            <pc:docMk/>
            <pc:sldMk cId="3090359930" sldId="468"/>
            <ac:spMk id="2" creationId="{4420F13B-B403-C732-8BB9-708BA905ED25}"/>
          </ac:spMkLst>
        </pc:spChg>
      </pc:sldChg>
      <pc:sldChg chg="modSp">
        <pc:chgData name="Aboody-Lopez, Shalem M" userId="S::shalemm.aboodylopez1@sdcounty.ca.gov::9bac20f6-f304-4939-8e02-78db294c5f99" providerId="AD" clId="Web-{AD5765F5-43CD-C4D7-7ADD-5517BEF8FB2F}" dt="2024-09-17T18:46:55.256" v="9" actId="20577"/>
        <pc:sldMkLst>
          <pc:docMk/>
          <pc:sldMk cId="82459115" sldId="710"/>
        </pc:sldMkLst>
        <pc:spChg chg="mod">
          <ac:chgData name="Aboody-Lopez, Shalem M" userId="S::shalemm.aboodylopez1@sdcounty.ca.gov::9bac20f6-f304-4939-8e02-78db294c5f99" providerId="AD" clId="Web-{AD5765F5-43CD-C4D7-7ADD-5517BEF8FB2F}" dt="2024-09-17T18:46:55.256" v="9" actId="20577"/>
          <ac:spMkLst>
            <pc:docMk/>
            <pc:sldMk cId="82459115" sldId="710"/>
            <ac:spMk id="8" creationId="{A017868A-38DE-B753-7D4C-0437D58CC020}"/>
          </ac:spMkLst>
        </pc:spChg>
      </pc:sldChg>
    </pc:docChg>
  </pc:docChgLst>
  <pc:docChgLst>
    <pc:chgData name="Aboody-Lopez, Shalem M" userId="S::shalemm.aboodylopez1@sdcounty.ca.gov::9bac20f6-f304-4939-8e02-78db294c5f99" providerId="AD" clId="Web-{FBC9941C-FFB0-7D79-D339-293D4714ECE2}"/>
    <pc:docChg chg="addSld modSld">
      <pc:chgData name="Aboody-Lopez, Shalem M" userId="S::shalemm.aboodylopez1@sdcounty.ca.gov::9bac20f6-f304-4939-8e02-78db294c5f99" providerId="AD" clId="Web-{FBC9941C-FFB0-7D79-D339-293D4714ECE2}" dt="2024-09-18T15:09:13.347" v="26" actId="1076"/>
      <pc:docMkLst>
        <pc:docMk/>
      </pc:docMkLst>
      <pc:sldChg chg="modSp">
        <pc:chgData name="Aboody-Lopez, Shalem M" userId="S::shalemm.aboodylopez1@sdcounty.ca.gov::9bac20f6-f304-4939-8e02-78db294c5f99" providerId="AD" clId="Web-{FBC9941C-FFB0-7D79-D339-293D4714ECE2}" dt="2024-09-18T15:09:07.800" v="25" actId="1076"/>
        <pc:sldMkLst>
          <pc:docMk/>
          <pc:sldMk cId="3957163833" sldId="711"/>
        </pc:sldMkLst>
        <pc:spChg chg="mod">
          <ac:chgData name="Aboody-Lopez, Shalem M" userId="S::shalemm.aboodylopez1@sdcounty.ca.gov::9bac20f6-f304-4939-8e02-78db294c5f99" providerId="AD" clId="Web-{FBC9941C-FFB0-7D79-D339-293D4714ECE2}" dt="2024-09-18T15:09:07.800" v="25" actId="1076"/>
          <ac:spMkLst>
            <pc:docMk/>
            <pc:sldMk cId="3957163833" sldId="711"/>
            <ac:spMk id="3" creationId="{8B28232F-490D-BF25-48C6-899A6D3D9457}"/>
          </ac:spMkLst>
        </pc:spChg>
        <pc:spChg chg="mod">
          <ac:chgData name="Aboody-Lopez, Shalem M" userId="S::shalemm.aboodylopez1@sdcounty.ca.gov::9bac20f6-f304-4939-8e02-78db294c5f99" providerId="AD" clId="Web-{FBC9941C-FFB0-7D79-D339-293D4714ECE2}" dt="2024-09-18T15:09:03.987" v="24" actId="1076"/>
          <ac:spMkLst>
            <pc:docMk/>
            <pc:sldMk cId="3957163833" sldId="711"/>
            <ac:spMk id="5" creationId="{B0331A61-DB41-1E6B-0913-2217A5E1747F}"/>
          </ac:spMkLst>
        </pc:spChg>
      </pc:sldChg>
      <pc:sldChg chg="modSp">
        <pc:chgData name="Aboody-Lopez, Shalem M" userId="S::shalemm.aboodylopez1@sdcounty.ca.gov::9bac20f6-f304-4939-8e02-78db294c5f99" providerId="AD" clId="Web-{FBC9941C-FFB0-7D79-D339-293D4714ECE2}" dt="2024-09-18T15:09:13.347" v="26" actId="1076"/>
        <pc:sldMkLst>
          <pc:docMk/>
          <pc:sldMk cId="2282337685" sldId="719"/>
        </pc:sldMkLst>
        <pc:spChg chg="mod">
          <ac:chgData name="Aboody-Lopez, Shalem M" userId="S::shalemm.aboodylopez1@sdcounty.ca.gov::9bac20f6-f304-4939-8e02-78db294c5f99" providerId="AD" clId="Web-{FBC9941C-FFB0-7D79-D339-293D4714ECE2}" dt="2024-09-18T15:08:24.064" v="8" actId="1076"/>
          <ac:spMkLst>
            <pc:docMk/>
            <pc:sldMk cId="2282337685" sldId="719"/>
            <ac:spMk id="5" creationId="{B0331A61-DB41-1E6B-0913-2217A5E1747F}"/>
          </ac:spMkLst>
        </pc:spChg>
        <pc:spChg chg="mod">
          <ac:chgData name="Aboody-Lopez, Shalem M" userId="S::shalemm.aboodylopez1@sdcounty.ca.gov::9bac20f6-f304-4939-8e02-78db294c5f99" providerId="AD" clId="Web-{FBC9941C-FFB0-7D79-D339-293D4714ECE2}" dt="2024-09-18T15:08:19.720" v="7" actId="1076"/>
          <ac:spMkLst>
            <pc:docMk/>
            <pc:sldMk cId="2282337685" sldId="719"/>
            <ac:spMk id="7" creationId="{E8810479-0AA5-32C5-7C76-84D325723B8D}"/>
          </ac:spMkLst>
        </pc:spChg>
        <pc:spChg chg="mod">
          <ac:chgData name="Aboody-Lopez, Shalem M" userId="S::shalemm.aboodylopez1@sdcounty.ca.gov::9bac20f6-f304-4939-8e02-78db294c5f99" providerId="AD" clId="Web-{FBC9941C-FFB0-7D79-D339-293D4714ECE2}" dt="2024-09-18T15:09:13.347" v="26" actId="1076"/>
          <ac:spMkLst>
            <pc:docMk/>
            <pc:sldMk cId="2282337685" sldId="719"/>
            <ac:spMk id="8" creationId="{255A0457-EE5C-63AF-C578-A4663E3D38D7}"/>
          </ac:spMkLst>
        </pc:spChg>
      </pc:sldChg>
      <pc:sldChg chg="modSp add replId">
        <pc:chgData name="Aboody-Lopez, Shalem M" userId="S::shalemm.aboodylopez1@sdcounty.ca.gov::9bac20f6-f304-4939-8e02-78db294c5f99" providerId="AD" clId="Web-{FBC9941C-FFB0-7D79-D339-293D4714ECE2}" dt="2024-09-18T15:08:56.237" v="23" actId="1076"/>
        <pc:sldMkLst>
          <pc:docMk/>
          <pc:sldMk cId="3981969040" sldId="720"/>
        </pc:sldMkLst>
        <pc:spChg chg="mod">
          <ac:chgData name="Aboody-Lopez, Shalem M" userId="S::shalemm.aboodylopez1@sdcounty.ca.gov::9bac20f6-f304-4939-8e02-78db294c5f99" providerId="AD" clId="Web-{FBC9941C-FFB0-7D79-D339-293D4714ECE2}" dt="2024-09-18T15:08:56.237" v="23" actId="1076"/>
          <ac:spMkLst>
            <pc:docMk/>
            <pc:sldMk cId="3981969040" sldId="720"/>
            <ac:spMk id="5" creationId="{B0331A61-DB41-1E6B-0913-2217A5E1747F}"/>
          </ac:spMkLst>
        </pc:spChg>
        <pc:spChg chg="mod">
          <ac:chgData name="Aboody-Lopez, Shalem M" userId="S::shalemm.aboodylopez1@sdcounty.ca.gov::9bac20f6-f304-4939-8e02-78db294c5f99" providerId="AD" clId="Web-{FBC9941C-FFB0-7D79-D339-293D4714ECE2}" dt="2024-09-18T15:08:48.471" v="20" actId="1076"/>
          <ac:spMkLst>
            <pc:docMk/>
            <pc:sldMk cId="3981969040" sldId="720"/>
            <ac:spMk id="7" creationId="{E8810479-0AA5-32C5-7C76-84D325723B8D}"/>
          </ac:spMkLst>
        </pc:spChg>
        <pc:spChg chg="mod">
          <ac:chgData name="Aboody-Lopez, Shalem M" userId="S::shalemm.aboodylopez1@sdcounty.ca.gov::9bac20f6-f304-4939-8e02-78db294c5f99" providerId="AD" clId="Web-{FBC9941C-FFB0-7D79-D339-293D4714ECE2}" dt="2024-09-18T15:08:53.471" v="22" actId="1076"/>
          <ac:spMkLst>
            <pc:docMk/>
            <pc:sldMk cId="3981969040" sldId="720"/>
            <ac:spMk id="8" creationId="{255A0457-EE5C-63AF-C578-A4663E3D38D7}"/>
          </ac:spMkLst>
        </pc:spChg>
      </pc:sldChg>
    </pc:docChg>
  </pc:docChgLst>
  <pc:docChgLst>
    <pc:chgData name="Keehan, Kathleen" userId="S::kathleen.keehan@sdcounty.ca.gov::dd7c4ee0-399e-47bd-93f9-7f95403bc368" providerId="AD" clId="Web-{FA864B55-C604-4FED-B011-F9424821C744}"/>
    <pc:docChg chg="addSld">
      <pc:chgData name="Keehan, Kathleen" userId="S::kathleen.keehan@sdcounty.ca.gov::dd7c4ee0-399e-47bd-93f9-7f95403bc368" providerId="AD" clId="Web-{FA864B55-C604-4FED-B011-F9424821C744}" dt="2024-09-16T21:27:04.085" v="2"/>
      <pc:docMkLst>
        <pc:docMk/>
      </pc:docMkLst>
      <pc:sldChg chg="add">
        <pc:chgData name="Keehan, Kathleen" userId="S::kathleen.keehan@sdcounty.ca.gov::dd7c4ee0-399e-47bd-93f9-7f95403bc368" providerId="AD" clId="Web-{FA864B55-C604-4FED-B011-F9424821C744}" dt="2024-09-16T21:24:42.177" v="0"/>
        <pc:sldMkLst>
          <pc:docMk/>
          <pc:sldMk cId="2039330987" sldId="519"/>
        </pc:sldMkLst>
      </pc:sldChg>
      <pc:sldChg chg="add">
        <pc:chgData name="Keehan, Kathleen" userId="S::kathleen.keehan@sdcounty.ca.gov::dd7c4ee0-399e-47bd-93f9-7f95403bc368" providerId="AD" clId="Web-{FA864B55-C604-4FED-B011-F9424821C744}" dt="2024-09-16T21:25:01.693" v="1"/>
        <pc:sldMkLst>
          <pc:docMk/>
          <pc:sldMk cId="746066564" sldId="521"/>
        </pc:sldMkLst>
      </pc:sldChg>
      <pc:sldChg chg="add">
        <pc:chgData name="Keehan, Kathleen" userId="S::kathleen.keehan@sdcounty.ca.gov::dd7c4ee0-399e-47bd-93f9-7f95403bc368" providerId="AD" clId="Web-{FA864B55-C604-4FED-B011-F9424821C744}" dt="2024-09-16T21:27:04.085" v="2"/>
        <pc:sldMkLst>
          <pc:docMk/>
          <pc:sldMk cId="1464223381" sldId="524"/>
        </pc:sldMkLst>
      </pc:sldChg>
    </pc:docChg>
  </pc:docChgLst>
  <pc:docChgLst>
    <pc:chgData name="Aboody Lopez, Shalem" userId="9bac20f6-f304-4939-8e02-78db294c5f99" providerId="ADAL" clId="{65E192E2-D5D1-4DDD-B16D-95F27D393E8F}"/>
    <pc:docChg chg="undo custSel addSld delSld modSld sldOrd">
      <pc:chgData name="Aboody Lopez, Shalem" userId="9bac20f6-f304-4939-8e02-78db294c5f99" providerId="ADAL" clId="{65E192E2-D5D1-4DDD-B16D-95F27D393E8F}" dt="2024-09-17T16:56:00.601" v="3493" actId="47"/>
      <pc:docMkLst>
        <pc:docMk/>
      </pc:docMkLst>
      <pc:sldChg chg="modSp mod">
        <pc:chgData name="Aboody Lopez, Shalem" userId="9bac20f6-f304-4939-8e02-78db294c5f99" providerId="ADAL" clId="{65E192E2-D5D1-4DDD-B16D-95F27D393E8F}" dt="2024-09-16T18:44:22.143" v="25" actId="20577"/>
        <pc:sldMkLst>
          <pc:docMk/>
          <pc:sldMk cId="1564451100" sldId="259"/>
        </pc:sldMkLst>
        <pc:spChg chg="mod">
          <ac:chgData name="Aboody Lopez, Shalem" userId="9bac20f6-f304-4939-8e02-78db294c5f99" providerId="ADAL" clId="{65E192E2-D5D1-4DDD-B16D-95F27D393E8F}" dt="2024-09-16T18:44:22.143" v="25" actId="20577"/>
          <ac:spMkLst>
            <pc:docMk/>
            <pc:sldMk cId="1564451100" sldId="259"/>
            <ac:spMk id="10" creationId="{7112F669-EE4B-0933-E228-D63F474B0010}"/>
          </ac:spMkLst>
        </pc:spChg>
      </pc:sldChg>
      <pc:sldChg chg="modSp mod">
        <pc:chgData name="Aboody Lopez, Shalem" userId="9bac20f6-f304-4939-8e02-78db294c5f99" providerId="ADAL" clId="{65E192E2-D5D1-4DDD-B16D-95F27D393E8F}" dt="2024-09-17T03:33:57.024" v="2836" actId="14100"/>
        <pc:sldMkLst>
          <pc:docMk/>
          <pc:sldMk cId="53623674" sldId="278"/>
        </pc:sldMkLst>
        <pc:spChg chg="mod">
          <ac:chgData name="Aboody Lopez, Shalem" userId="9bac20f6-f304-4939-8e02-78db294c5f99" providerId="ADAL" clId="{65E192E2-D5D1-4DDD-B16D-95F27D393E8F}" dt="2024-09-17T03:32:39.914" v="2827" actId="20577"/>
          <ac:spMkLst>
            <pc:docMk/>
            <pc:sldMk cId="53623674" sldId="278"/>
            <ac:spMk id="11" creationId="{D63882E3-DAFB-8560-332C-DCD2D036A2A2}"/>
          </ac:spMkLst>
        </pc:spChg>
        <pc:spChg chg="mod">
          <ac:chgData name="Aboody Lopez, Shalem" userId="9bac20f6-f304-4939-8e02-78db294c5f99" providerId="ADAL" clId="{65E192E2-D5D1-4DDD-B16D-95F27D393E8F}" dt="2024-09-17T03:33:57.024" v="2836" actId="14100"/>
          <ac:spMkLst>
            <pc:docMk/>
            <pc:sldMk cId="53623674" sldId="278"/>
            <ac:spMk id="16" creationId="{B5C999CF-A242-5946-089C-19E3D02A8C1E}"/>
          </ac:spMkLst>
        </pc:spChg>
      </pc:sldChg>
      <pc:sldChg chg="del">
        <pc:chgData name="Aboody Lopez, Shalem" userId="9bac20f6-f304-4939-8e02-78db294c5f99" providerId="ADAL" clId="{65E192E2-D5D1-4DDD-B16D-95F27D393E8F}" dt="2024-09-16T18:51:58.209" v="39" actId="47"/>
        <pc:sldMkLst>
          <pc:docMk/>
          <pc:sldMk cId="1523655432" sldId="280"/>
        </pc:sldMkLst>
      </pc:sldChg>
      <pc:sldChg chg="del">
        <pc:chgData name="Aboody Lopez, Shalem" userId="9bac20f6-f304-4939-8e02-78db294c5f99" providerId="ADAL" clId="{65E192E2-D5D1-4DDD-B16D-95F27D393E8F}" dt="2024-09-16T18:51:58.209" v="39" actId="47"/>
        <pc:sldMkLst>
          <pc:docMk/>
          <pc:sldMk cId="3705148535" sldId="306"/>
        </pc:sldMkLst>
      </pc:sldChg>
      <pc:sldChg chg="del">
        <pc:chgData name="Aboody Lopez, Shalem" userId="9bac20f6-f304-4939-8e02-78db294c5f99" providerId="ADAL" clId="{65E192E2-D5D1-4DDD-B16D-95F27D393E8F}" dt="2024-09-16T18:44:39.589" v="26" actId="47"/>
        <pc:sldMkLst>
          <pc:docMk/>
          <pc:sldMk cId="2323708267" sldId="341"/>
        </pc:sldMkLst>
      </pc:sldChg>
      <pc:sldChg chg="del">
        <pc:chgData name="Aboody Lopez, Shalem" userId="9bac20f6-f304-4939-8e02-78db294c5f99" providerId="ADAL" clId="{65E192E2-D5D1-4DDD-B16D-95F27D393E8F}" dt="2024-09-16T18:51:58.209" v="39" actId="47"/>
        <pc:sldMkLst>
          <pc:docMk/>
          <pc:sldMk cId="2234421456" sldId="349"/>
        </pc:sldMkLst>
      </pc:sldChg>
      <pc:sldChg chg="del">
        <pc:chgData name="Aboody Lopez, Shalem" userId="9bac20f6-f304-4939-8e02-78db294c5f99" providerId="ADAL" clId="{65E192E2-D5D1-4DDD-B16D-95F27D393E8F}" dt="2024-09-16T18:51:58.209" v="39" actId="47"/>
        <pc:sldMkLst>
          <pc:docMk/>
          <pc:sldMk cId="1634508514" sldId="452"/>
        </pc:sldMkLst>
      </pc:sldChg>
      <pc:sldChg chg="del">
        <pc:chgData name="Aboody Lopez, Shalem" userId="9bac20f6-f304-4939-8e02-78db294c5f99" providerId="ADAL" clId="{65E192E2-D5D1-4DDD-B16D-95F27D393E8F}" dt="2024-09-16T18:51:58.209" v="39" actId="47"/>
        <pc:sldMkLst>
          <pc:docMk/>
          <pc:sldMk cId="773205637" sldId="455"/>
        </pc:sldMkLst>
      </pc:sldChg>
      <pc:sldChg chg="del">
        <pc:chgData name="Aboody Lopez, Shalem" userId="9bac20f6-f304-4939-8e02-78db294c5f99" providerId="ADAL" clId="{65E192E2-D5D1-4DDD-B16D-95F27D393E8F}" dt="2024-09-16T18:51:58.209" v="39" actId="47"/>
        <pc:sldMkLst>
          <pc:docMk/>
          <pc:sldMk cId="3478603597" sldId="466"/>
        </pc:sldMkLst>
      </pc:sldChg>
      <pc:sldChg chg="modSp mod">
        <pc:chgData name="Aboody Lopez, Shalem" userId="9bac20f6-f304-4939-8e02-78db294c5f99" providerId="ADAL" clId="{65E192E2-D5D1-4DDD-B16D-95F27D393E8F}" dt="2024-09-16T18:50:06.950" v="38" actId="20577"/>
        <pc:sldMkLst>
          <pc:docMk/>
          <pc:sldMk cId="3090359930" sldId="468"/>
        </pc:sldMkLst>
        <pc:spChg chg="mod">
          <ac:chgData name="Aboody Lopez, Shalem" userId="9bac20f6-f304-4939-8e02-78db294c5f99" providerId="ADAL" clId="{65E192E2-D5D1-4DDD-B16D-95F27D393E8F}" dt="2024-09-16T18:50:06.950" v="38" actId="20577"/>
          <ac:spMkLst>
            <pc:docMk/>
            <pc:sldMk cId="3090359930" sldId="468"/>
            <ac:spMk id="2" creationId="{4420F13B-B403-C732-8BB9-708BA905ED25}"/>
          </ac:spMkLst>
        </pc:spChg>
      </pc:sldChg>
      <pc:sldChg chg="modSp mod">
        <pc:chgData name="Aboody Lopez, Shalem" userId="9bac20f6-f304-4939-8e02-78db294c5f99" providerId="ADAL" clId="{65E192E2-D5D1-4DDD-B16D-95F27D393E8F}" dt="2024-09-16T18:52:14.467" v="66" actId="20577"/>
        <pc:sldMkLst>
          <pc:docMk/>
          <pc:sldMk cId="244240129" sldId="475"/>
        </pc:sldMkLst>
        <pc:spChg chg="mod">
          <ac:chgData name="Aboody Lopez, Shalem" userId="9bac20f6-f304-4939-8e02-78db294c5f99" providerId="ADAL" clId="{65E192E2-D5D1-4DDD-B16D-95F27D393E8F}" dt="2024-09-16T18:52:14.467" v="66" actId="20577"/>
          <ac:spMkLst>
            <pc:docMk/>
            <pc:sldMk cId="244240129" sldId="475"/>
            <ac:spMk id="2" creationId="{4420F13B-B403-C732-8BB9-708BA905ED25}"/>
          </ac:spMkLst>
        </pc:spChg>
      </pc:sldChg>
      <pc:sldChg chg="del">
        <pc:chgData name="Aboody Lopez, Shalem" userId="9bac20f6-f304-4939-8e02-78db294c5f99" providerId="ADAL" clId="{65E192E2-D5D1-4DDD-B16D-95F27D393E8F}" dt="2024-09-16T18:53:14.087" v="67" actId="47"/>
        <pc:sldMkLst>
          <pc:docMk/>
          <pc:sldMk cId="2766451276" sldId="476"/>
        </pc:sldMkLst>
      </pc:sldChg>
      <pc:sldChg chg="modSp del mod">
        <pc:chgData name="Aboody Lopez, Shalem" userId="9bac20f6-f304-4939-8e02-78db294c5f99" providerId="ADAL" clId="{65E192E2-D5D1-4DDD-B16D-95F27D393E8F}" dt="2024-09-16T19:13:04.081" v="282" actId="47"/>
        <pc:sldMkLst>
          <pc:docMk/>
          <pc:sldMk cId="1143307006" sldId="478"/>
        </pc:sldMkLst>
        <pc:spChg chg="mod">
          <ac:chgData name="Aboody Lopez, Shalem" userId="9bac20f6-f304-4939-8e02-78db294c5f99" providerId="ADAL" clId="{65E192E2-D5D1-4DDD-B16D-95F27D393E8F}" dt="2024-09-16T19:12:56.153" v="281" actId="20577"/>
          <ac:spMkLst>
            <pc:docMk/>
            <pc:sldMk cId="1143307006" sldId="478"/>
            <ac:spMk id="2" creationId="{4420F13B-B403-C732-8BB9-708BA905ED25}"/>
          </ac:spMkLst>
        </pc:spChg>
      </pc:sldChg>
      <pc:sldChg chg="modSp mod">
        <pc:chgData name="Aboody Lopez, Shalem" userId="9bac20f6-f304-4939-8e02-78db294c5f99" providerId="ADAL" clId="{65E192E2-D5D1-4DDD-B16D-95F27D393E8F}" dt="2024-09-17T03:10:47.445" v="2701" actId="403"/>
        <pc:sldMkLst>
          <pc:docMk/>
          <pc:sldMk cId="746066564" sldId="521"/>
        </pc:sldMkLst>
        <pc:spChg chg="mod">
          <ac:chgData name="Aboody Lopez, Shalem" userId="9bac20f6-f304-4939-8e02-78db294c5f99" providerId="ADAL" clId="{65E192E2-D5D1-4DDD-B16D-95F27D393E8F}" dt="2024-09-17T03:10:08.646" v="2694" actId="1035"/>
          <ac:spMkLst>
            <pc:docMk/>
            <pc:sldMk cId="746066564" sldId="521"/>
            <ac:spMk id="2" creationId="{3EECCC30-1E95-7642-4357-74E5F5827C4A}"/>
          </ac:spMkLst>
        </pc:spChg>
        <pc:graphicFrameChg chg="mod modGraphic">
          <ac:chgData name="Aboody Lopez, Shalem" userId="9bac20f6-f304-4939-8e02-78db294c5f99" providerId="ADAL" clId="{65E192E2-D5D1-4DDD-B16D-95F27D393E8F}" dt="2024-09-17T03:10:01.844" v="2684" actId="1036"/>
          <ac:graphicFrameMkLst>
            <pc:docMk/>
            <pc:sldMk cId="746066564" sldId="521"/>
            <ac:graphicFrameMk id="3" creationId="{C28A85A7-441D-58F6-BAEB-33EA4E9FB4F8}"/>
          </ac:graphicFrameMkLst>
        </pc:graphicFrameChg>
        <pc:graphicFrameChg chg="mod modGraphic">
          <ac:chgData name="Aboody Lopez, Shalem" userId="9bac20f6-f304-4939-8e02-78db294c5f99" providerId="ADAL" clId="{65E192E2-D5D1-4DDD-B16D-95F27D393E8F}" dt="2024-09-17T03:10:47.445" v="2701" actId="403"/>
          <ac:graphicFrameMkLst>
            <pc:docMk/>
            <pc:sldMk cId="746066564" sldId="521"/>
            <ac:graphicFrameMk id="5" creationId="{470A49E6-8D58-C4F8-8C73-6A1388403906}"/>
          </ac:graphicFrameMkLst>
        </pc:graphicFrameChg>
      </pc:sldChg>
      <pc:sldChg chg="modSp add del mod">
        <pc:chgData name="Aboody Lopez, Shalem" userId="9bac20f6-f304-4939-8e02-78db294c5f99" providerId="ADAL" clId="{65E192E2-D5D1-4DDD-B16D-95F27D393E8F}" dt="2024-09-17T16:41:16.324" v="3266" actId="114"/>
        <pc:sldMkLst>
          <pc:docMk/>
          <pc:sldMk cId="764273335" sldId="680"/>
        </pc:sldMkLst>
        <pc:spChg chg="mod">
          <ac:chgData name="Aboody Lopez, Shalem" userId="9bac20f6-f304-4939-8e02-78db294c5f99" providerId="ADAL" clId="{65E192E2-D5D1-4DDD-B16D-95F27D393E8F}" dt="2024-09-17T16:41:16.324" v="3266" actId="114"/>
          <ac:spMkLst>
            <pc:docMk/>
            <pc:sldMk cId="764273335" sldId="680"/>
            <ac:spMk id="29" creationId="{7416F875-10E9-CBF4-DB68-7A35E9455B62}"/>
          </ac:spMkLst>
        </pc:spChg>
      </pc:sldChg>
      <pc:sldChg chg="del">
        <pc:chgData name="Aboody Lopez, Shalem" userId="9bac20f6-f304-4939-8e02-78db294c5f99" providerId="ADAL" clId="{65E192E2-D5D1-4DDD-B16D-95F27D393E8F}" dt="2024-09-16T18:47:28.633" v="27" actId="47"/>
        <pc:sldMkLst>
          <pc:docMk/>
          <pc:sldMk cId="246613110" sldId="681"/>
        </pc:sldMkLst>
      </pc:sldChg>
      <pc:sldChg chg="add del">
        <pc:chgData name="Aboody Lopez, Shalem" userId="9bac20f6-f304-4939-8e02-78db294c5f99" providerId="ADAL" clId="{65E192E2-D5D1-4DDD-B16D-95F27D393E8F}" dt="2024-09-16T18:47:36.608" v="29"/>
        <pc:sldMkLst>
          <pc:docMk/>
          <pc:sldMk cId="4206954912" sldId="682"/>
        </pc:sldMkLst>
      </pc:sldChg>
      <pc:sldChg chg="del">
        <pc:chgData name="Aboody Lopez, Shalem" userId="9bac20f6-f304-4939-8e02-78db294c5f99" providerId="ADAL" clId="{65E192E2-D5D1-4DDD-B16D-95F27D393E8F}" dt="2024-09-16T19:22:42.721" v="465" actId="47"/>
        <pc:sldMkLst>
          <pc:docMk/>
          <pc:sldMk cId="3304072540" sldId="685"/>
        </pc:sldMkLst>
      </pc:sldChg>
      <pc:sldChg chg="del">
        <pc:chgData name="Aboody Lopez, Shalem" userId="9bac20f6-f304-4939-8e02-78db294c5f99" providerId="ADAL" clId="{65E192E2-D5D1-4DDD-B16D-95F27D393E8F}" dt="2024-09-16T18:47:28.633" v="27" actId="47"/>
        <pc:sldMkLst>
          <pc:docMk/>
          <pc:sldMk cId="4136809564" sldId="687"/>
        </pc:sldMkLst>
      </pc:sldChg>
      <pc:sldChg chg="addSp modSp add del mod">
        <pc:chgData name="Aboody Lopez, Shalem" userId="9bac20f6-f304-4939-8e02-78db294c5f99" providerId="ADAL" clId="{65E192E2-D5D1-4DDD-B16D-95F27D393E8F}" dt="2024-09-17T16:45:32.878" v="3427" actId="1076"/>
        <pc:sldMkLst>
          <pc:docMk/>
          <pc:sldMk cId="1932367162" sldId="689"/>
        </pc:sldMkLst>
        <pc:spChg chg="mod">
          <ac:chgData name="Aboody Lopez, Shalem" userId="9bac20f6-f304-4939-8e02-78db294c5f99" providerId="ADAL" clId="{65E192E2-D5D1-4DDD-B16D-95F27D393E8F}" dt="2024-09-17T16:42:53.947" v="3274" actId="13926"/>
          <ac:spMkLst>
            <pc:docMk/>
            <pc:sldMk cId="1932367162" sldId="689"/>
            <ac:spMk id="3" creationId="{79797C7A-C694-AC38-E60A-98750098DDCD}"/>
          </ac:spMkLst>
        </pc:spChg>
        <pc:spChg chg="add mod">
          <ac:chgData name="Aboody Lopez, Shalem" userId="9bac20f6-f304-4939-8e02-78db294c5f99" providerId="ADAL" clId="{65E192E2-D5D1-4DDD-B16D-95F27D393E8F}" dt="2024-09-17T16:44:28.837" v="3419" actId="13926"/>
          <ac:spMkLst>
            <pc:docMk/>
            <pc:sldMk cId="1932367162" sldId="689"/>
            <ac:spMk id="7" creationId="{04E5BACF-CC56-2DAE-076F-34F5DD3C3ADA}"/>
          </ac:spMkLst>
        </pc:spChg>
        <pc:picChg chg="mod">
          <ac:chgData name="Aboody Lopez, Shalem" userId="9bac20f6-f304-4939-8e02-78db294c5f99" providerId="ADAL" clId="{65E192E2-D5D1-4DDD-B16D-95F27D393E8F}" dt="2024-09-17T16:45:32.878" v="3427" actId="1076"/>
          <ac:picMkLst>
            <pc:docMk/>
            <pc:sldMk cId="1932367162" sldId="689"/>
            <ac:picMk id="10" creationId="{BE3B4835-327B-6064-2645-D92E317E4B7F}"/>
          </ac:picMkLst>
        </pc:picChg>
      </pc:sldChg>
      <pc:sldChg chg="del">
        <pc:chgData name="Aboody Lopez, Shalem" userId="9bac20f6-f304-4939-8e02-78db294c5f99" providerId="ADAL" clId="{65E192E2-D5D1-4DDD-B16D-95F27D393E8F}" dt="2024-09-16T18:47:28.633" v="27" actId="47"/>
        <pc:sldMkLst>
          <pc:docMk/>
          <pc:sldMk cId="2794180969" sldId="690"/>
        </pc:sldMkLst>
      </pc:sldChg>
      <pc:sldChg chg="delSp add setBg delDesignElem">
        <pc:chgData name="Aboody Lopez, Shalem" userId="9bac20f6-f304-4939-8e02-78db294c5f99" providerId="ADAL" clId="{65E192E2-D5D1-4DDD-B16D-95F27D393E8F}" dt="2024-09-16T18:47:36.608" v="29"/>
        <pc:sldMkLst>
          <pc:docMk/>
          <pc:sldMk cId="3555834651" sldId="692"/>
        </pc:sldMkLst>
        <pc:spChg chg="del">
          <ac:chgData name="Aboody Lopez, Shalem" userId="9bac20f6-f304-4939-8e02-78db294c5f99" providerId="ADAL" clId="{65E192E2-D5D1-4DDD-B16D-95F27D393E8F}" dt="2024-09-16T18:47:36.608" v="29"/>
          <ac:spMkLst>
            <pc:docMk/>
            <pc:sldMk cId="3555834651" sldId="692"/>
            <ac:spMk id="9" creationId="{42A4FC2C-047E-45A5-965D-8E1E3BF09BC6}"/>
          </ac:spMkLst>
        </pc:spChg>
      </pc:sldChg>
      <pc:sldChg chg="add del modNotesTx">
        <pc:chgData name="Aboody Lopez, Shalem" userId="9bac20f6-f304-4939-8e02-78db294c5f99" providerId="ADAL" clId="{65E192E2-D5D1-4DDD-B16D-95F27D393E8F}" dt="2024-09-16T18:57:10.956" v="134" actId="47"/>
        <pc:sldMkLst>
          <pc:docMk/>
          <pc:sldMk cId="3149512142" sldId="694"/>
        </pc:sldMkLst>
      </pc:sldChg>
      <pc:sldChg chg="add del">
        <pc:chgData name="Aboody Lopez, Shalem" userId="9bac20f6-f304-4939-8e02-78db294c5f99" providerId="ADAL" clId="{65E192E2-D5D1-4DDD-B16D-95F27D393E8F}" dt="2024-09-16T19:11:52.384" v="250" actId="47"/>
        <pc:sldMkLst>
          <pc:docMk/>
          <pc:sldMk cId="3953769543" sldId="696"/>
        </pc:sldMkLst>
      </pc:sldChg>
      <pc:sldChg chg="modSp add mod modNotesTx">
        <pc:chgData name="Aboody Lopez, Shalem" userId="9bac20f6-f304-4939-8e02-78db294c5f99" providerId="ADAL" clId="{65E192E2-D5D1-4DDD-B16D-95F27D393E8F}" dt="2024-09-17T15:21:06.805" v="2936" actId="113"/>
        <pc:sldMkLst>
          <pc:docMk/>
          <pc:sldMk cId="956668587" sldId="698"/>
        </pc:sldMkLst>
        <pc:spChg chg="mod">
          <ac:chgData name="Aboody Lopez, Shalem" userId="9bac20f6-f304-4939-8e02-78db294c5f99" providerId="ADAL" clId="{65E192E2-D5D1-4DDD-B16D-95F27D393E8F}" dt="2024-09-17T15:21:06.805" v="2936" actId="113"/>
          <ac:spMkLst>
            <pc:docMk/>
            <pc:sldMk cId="956668587" sldId="698"/>
            <ac:spMk id="7" creationId="{E3130BDC-1D4E-2363-E07E-874B42335C72}"/>
          </ac:spMkLst>
        </pc:spChg>
        <pc:spChg chg="mod">
          <ac:chgData name="Aboody Lopez, Shalem" userId="9bac20f6-f304-4939-8e02-78db294c5f99" providerId="ADAL" clId="{65E192E2-D5D1-4DDD-B16D-95F27D393E8F}" dt="2024-09-16T19:49:38.225" v="2049" actId="20577"/>
          <ac:spMkLst>
            <pc:docMk/>
            <pc:sldMk cId="956668587" sldId="698"/>
            <ac:spMk id="12" creationId="{0BB5C38F-8B2A-DA9D-92AF-1B046079A5F4}"/>
          </ac:spMkLst>
        </pc:spChg>
      </pc:sldChg>
      <pc:sldChg chg="addSp modSp add mod">
        <pc:chgData name="Aboody Lopez, Shalem" userId="9bac20f6-f304-4939-8e02-78db294c5f99" providerId="ADAL" clId="{65E192E2-D5D1-4DDD-B16D-95F27D393E8F}" dt="2024-09-17T16:48:17.983" v="3462" actId="2711"/>
        <pc:sldMkLst>
          <pc:docMk/>
          <pc:sldMk cId="1068926349" sldId="700"/>
        </pc:sldMkLst>
        <pc:spChg chg="mod">
          <ac:chgData name="Aboody Lopez, Shalem" userId="9bac20f6-f304-4939-8e02-78db294c5f99" providerId="ADAL" clId="{65E192E2-D5D1-4DDD-B16D-95F27D393E8F}" dt="2024-09-17T16:48:17.983" v="3462" actId="2711"/>
          <ac:spMkLst>
            <pc:docMk/>
            <pc:sldMk cId="1068926349" sldId="700"/>
            <ac:spMk id="3" creationId="{A3EC9B92-44C6-9DD8-5F3C-B6749A2BB95E}"/>
          </ac:spMkLst>
        </pc:spChg>
        <pc:spChg chg="add mod">
          <ac:chgData name="Aboody Lopez, Shalem" userId="9bac20f6-f304-4939-8e02-78db294c5f99" providerId="ADAL" clId="{65E192E2-D5D1-4DDD-B16D-95F27D393E8F}" dt="2024-09-17T16:47:57.461" v="3460" actId="1076"/>
          <ac:spMkLst>
            <pc:docMk/>
            <pc:sldMk cId="1068926349" sldId="700"/>
            <ac:spMk id="5" creationId="{120CEBAF-190D-ECD5-E80C-A9DF4C5095D2}"/>
          </ac:spMkLst>
        </pc:spChg>
        <pc:spChg chg="mod">
          <ac:chgData name="Aboody Lopez, Shalem" userId="9bac20f6-f304-4939-8e02-78db294c5f99" providerId="ADAL" clId="{65E192E2-D5D1-4DDD-B16D-95F27D393E8F}" dt="2024-09-17T16:47:57.461" v="3460" actId="1076"/>
          <ac:spMkLst>
            <pc:docMk/>
            <pc:sldMk cId="1068926349" sldId="700"/>
            <ac:spMk id="11" creationId="{C451B8B2-8400-EBC6-6EAC-91196A059798}"/>
          </ac:spMkLst>
        </pc:spChg>
        <pc:picChg chg="mod">
          <ac:chgData name="Aboody Lopez, Shalem" userId="9bac20f6-f304-4939-8e02-78db294c5f99" providerId="ADAL" clId="{65E192E2-D5D1-4DDD-B16D-95F27D393E8F}" dt="2024-09-17T16:46:12.873" v="3435" actId="14100"/>
          <ac:picMkLst>
            <pc:docMk/>
            <pc:sldMk cId="1068926349" sldId="700"/>
            <ac:picMk id="10" creationId="{9CAD59C1-D4B6-B5B6-4C5C-AB7BFB69B98F}"/>
          </ac:picMkLst>
        </pc:picChg>
      </pc:sldChg>
      <pc:sldChg chg="addSp modSp add mod ord">
        <pc:chgData name="Aboody Lopez, Shalem" userId="9bac20f6-f304-4939-8e02-78db294c5f99" providerId="ADAL" clId="{65E192E2-D5D1-4DDD-B16D-95F27D393E8F}" dt="2024-09-17T16:40:16.163" v="3260" actId="114"/>
        <pc:sldMkLst>
          <pc:docMk/>
          <pc:sldMk cId="632079046" sldId="702"/>
        </pc:sldMkLst>
        <pc:spChg chg="mod">
          <ac:chgData name="Aboody Lopez, Shalem" userId="9bac20f6-f304-4939-8e02-78db294c5f99" providerId="ADAL" clId="{65E192E2-D5D1-4DDD-B16D-95F27D393E8F}" dt="2024-09-17T16:40:16.163" v="3260" actId="114"/>
          <ac:spMkLst>
            <pc:docMk/>
            <pc:sldMk cId="632079046" sldId="702"/>
            <ac:spMk id="3" creationId="{08243BD4-0CE3-D066-6EBE-E65E017CF018}"/>
          </ac:spMkLst>
        </pc:spChg>
        <pc:spChg chg="add mod">
          <ac:chgData name="Aboody Lopez, Shalem" userId="9bac20f6-f304-4939-8e02-78db294c5f99" providerId="ADAL" clId="{65E192E2-D5D1-4DDD-B16D-95F27D393E8F}" dt="2024-09-17T15:41:25.327" v="3141" actId="1037"/>
          <ac:spMkLst>
            <pc:docMk/>
            <pc:sldMk cId="632079046" sldId="702"/>
            <ac:spMk id="5" creationId="{B3EB7DD5-99F4-2F31-C4D7-DD03E4052264}"/>
          </ac:spMkLst>
        </pc:spChg>
        <pc:spChg chg="mod">
          <ac:chgData name="Aboody Lopez, Shalem" userId="9bac20f6-f304-4939-8e02-78db294c5f99" providerId="ADAL" clId="{65E192E2-D5D1-4DDD-B16D-95F27D393E8F}" dt="2024-09-17T15:42:41.768" v="3159" actId="13926"/>
          <ac:spMkLst>
            <pc:docMk/>
            <pc:sldMk cId="632079046" sldId="702"/>
            <ac:spMk id="6" creationId="{71A44D16-FB29-4829-A836-B39FC51073B8}"/>
          </ac:spMkLst>
        </pc:spChg>
        <pc:spChg chg="mod">
          <ac:chgData name="Aboody Lopez, Shalem" userId="9bac20f6-f304-4939-8e02-78db294c5f99" providerId="ADAL" clId="{65E192E2-D5D1-4DDD-B16D-95F27D393E8F}" dt="2024-09-17T15:31:17.294" v="3055" actId="1037"/>
          <ac:spMkLst>
            <pc:docMk/>
            <pc:sldMk cId="632079046" sldId="702"/>
            <ac:spMk id="7" creationId="{BD7A8419-4DC9-B5E4-0431-05EB4686B100}"/>
          </ac:spMkLst>
        </pc:spChg>
        <pc:spChg chg="add mod">
          <ac:chgData name="Aboody Lopez, Shalem" userId="9bac20f6-f304-4939-8e02-78db294c5f99" providerId="ADAL" clId="{65E192E2-D5D1-4DDD-B16D-95F27D393E8F}" dt="2024-09-17T15:41:38.804" v="3151"/>
          <ac:spMkLst>
            <pc:docMk/>
            <pc:sldMk cId="632079046" sldId="702"/>
            <ac:spMk id="8" creationId="{C5E114CE-E24F-B6FD-E84C-E1E4D5773733}"/>
          </ac:spMkLst>
        </pc:spChg>
        <pc:spChg chg="mod">
          <ac:chgData name="Aboody Lopez, Shalem" userId="9bac20f6-f304-4939-8e02-78db294c5f99" providerId="ADAL" clId="{65E192E2-D5D1-4DDD-B16D-95F27D393E8F}" dt="2024-09-17T15:31:17.294" v="3055" actId="1037"/>
          <ac:spMkLst>
            <pc:docMk/>
            <pc:sldMk cId="632079046" sldId="702"/>
            <ac:spMk id="9" creationId="{B17AAE27-570B-B6FE-E045-B24F85B57EFC}"/>
          </ac:spMkLst>
        </pc:spChg>
        <pc:spChg chg="add mod">
          <ac:chgData name="Aboody Lopez, Shalem" userId="9bac20f6-f304-4939-8e02-78db294c5f99" providerId="ADAL" clId="{65E192E2-D5D1-4DDD-B16D-95F27D393E8F}" dt="2024-09-17T15:41:47.397" v="3153" actId="1076"/>
          <ac:spMkLst>
            <pc:docMk/>
            <pc:sldMk cId="632079046" sldId="702"/>
            <ac:spMk id="10" creationId="{C3C8DFA6-522D-442B-744B-F78EDD33B9E1}"/>
          </ac:spMkLst>
        </pc:spChg>
        <pc:spChg chg="mod">
          <ac:chgData name="Aboody Lopez, Shalem" userId="9bac20f6-f304-4939-8e02-78db294c5f99" providerId="ADAL" clId="{65E192E2-D5D1-4DDD-B16D-95F27D393E8F}" dt="2024-09-17T15:31:17.294" v="3055" actId="1037"/>
          <ac:spMkLst>
            <pc:docMk/>
            <pc:sldMk cId="632079046" sldId="702"/>
            <ac:spMk id="12" creationId="{CC46B4C8-D639-3D76-447B-CD96D7CE1881}"/>
          </ac:spMkLst>
        </pc:spChg>
        <pc:spChg chg="mod">
          <ac:chgData name="Aboody Lopez, Shalem" userId="9bac20f6-f304-4939-8e02-78db294c5f99" providerId="ADAL" clId="{65E192E2-D5D1-4DDD-B16D-95F27D393E8F}" dt="2024-09-17T15:31:17.294" v="3055" actId="1037"/>
          <ac:spMkLst>
            <pc:docMk/>
            <pc:sldMk cId="632079046" sldId="702"/>
            <ac:spMk id="13" creationId="{78B2601E-67F7-59A9-43BB-4B0B56AEB133}"/>
          </ac:spMkLst>
        </pc:spChg>
        <pc:spChg chg="mod">
          <ac:chgData name="Aboody Lopez, Shalem" userId="9bac20f6-f304-4939-8e02-78db294c5f99" providerId="ADAL" clId="{65E192E2-D5D1-4DDD-B16D-95F27D393E8F}" dt="2024-09-17T15:31:17.294" v="3055" actId="1037"/>
          <ac:spMkLst>
            <pc:docMk/>
            <pc:sldMk cId="632079046" sldId="702"/>
            <ac:spMk id="16" creationId="{D0CD0F48-6CB1-8CF5-1BDE-27644AFBE427}"/>
          </ac:spMkLst>
        </pc:spChg>
        <pc:spChg chg="mod">
          <ac:chgData name="Aboody Lopez, Shalem" userId="9bac20f6-f304-4939-8e02-78db294c5f99" providerId="ADAL" clId="{65E192E2-D5D1-4DDD-B16D-95F27D393E8F}" dt="2024-09-17T15:31:17.294" v="3055" actId="1037"/>
          <ac:spMkLst>
            <pc:docMk/>
            <pc:sldMk cId="632079046" sldId="702"/>
            <ac:spMk id="17" creationId="{57F9BC74-313E-2A92-266A-E8BC9569DCA3}"/>
          </ac:spMkLst>
        </pc:spChg>
        <pc:spChg chg="mod">
          <ac:chgData name="Aboody Lopez, Shalem" userId="9bac20f6-f304-4939-8e02-78db294c5f99" providerId="ADAL" clId="{65E192E2-D5D1-4DDD-B16D-95F27D393E8F}" dt="2024-09-17T15:31:17.294" v="3055" actId="1037"/>
          <ac:spMkLst>
            <pc:docMk/>
            <pc:sldMk cId="632079046" sldId="702"/>
            <ac:spMk id="18" creationId="{1B7BEC04-9A4C-390D-093A-43CAD9703A00}"/>
          </ac:spMkLst>
        </pc:spChg>
        <pc:spChg chg="mod">
          <ac:chgData name="Aboody Lopez, Shalem" userId="9bac20f6-f304-4939-8e02-78db294c5f99" providerId="ADAL" clId="{65E192E2-D5D1-4DDD-B16D-95F27D393E8F}" dt="2024-09-17T15:31:17.294" v="3055" actId="1037"/>
          <ac:spMkLst>
            <pc:docMk/>
            <pc:sldMk cId="632079046" sldId="702"/>
            <ac:spMk id="19" creationId="{AB561ABB-843E-341F-8C7D-9F76061E04DF}"/>
          </ac:spMkLst>
        </pc:spChg>
        <pc:picChg chg="mod">
          <ac:chgData name="Aboody Lopez, Shalem" userId="9bac20f6-f304-4939-8e02-78db294c5f99" providerId="ADAL" clId="{65E192E2-D5D1-4DDD-B16D-95F27D393E8F}" dt="2024-09-17T15:30:59.041" v="3041" actId="14100"/>
          <ac:picMkLst>
            <pc:docMk/>
            <pc:sldMk cId="632079046" sldId="702"/>
            <ac:picMk id="4" creationId="{7D322D51-BB63-3A44-4784-DC2BBF503FD0}"/>
          </ac:picMkLst>
        </pc:picChg>
      </pc:sldChg>
      <pc:sldChg chg="addSp modSp add mod ord">
        <pc:chgData name="Aboody Lopez, Shalem" userId="9bac20f6-f304-4939-8e02-78db294c5f99" providerId="ADAL" clId="{65E192E2-D5D1-4DDD-B16D-95F27D393E8F}" dt="2024-09-17T16:40:23.952" v="3261" actId="114"/>
        <pc:sldMkLst>
          <pc:docMk/>
          <pc:sldMk cId="1105260576" sldId="703"/>
        </pc:sldMkLst>
        <pc:spChg chg="mod">
          <ac:chgData name="Aboody Lopez, Shalem" userId="9bac20f6-f304-4939-8e02-78db294c5f99" providerId="ADAL" clId="{65E192E2-D5D1-4DDD-B16D-95F27D393E8F}" dt="2024-09-17T16:40:23.952" v="3261" actId="114"/>
          <ac:spMkLst>
            <pc:docMk/>
            <pc:sldMk cId="1105260576" sldId="703"/>
            <ac:spMk id="3" creationId="{F57F074C-49B7-608E-FE8D-1EF231F0BD83}"/>
          </ac:spMkLst>
        </pc:spChg>
        <pc:spChg chg="mod">
          <ac:chgData name="Aboody Lopez, Shalem" userId="9bac20f6-f304-4939-8e02-78db294c5f99" providerId="ADAL" clId="{65E192E2-D5D1-4DDD-B16D-95F27D393E8F}" dt="2024-09-17T15:27:10.084" v="3024" actId="1076"/>
          <ac:spMkLst>
            <pc:docMk/>
            <pc:sldMk cId="1105260576" sldId="703"/>
            <ac:spMk id="4" creationId="{66A5D562-A05A-22F5-BF8B-65EE9C33D7D0}"/>
          </ac:spMkLst>
        </pc:spChg>
        <pc:spChg chg="add mod">
          <ac:chgData name="Aboody Lopez, Shalem" userId="9bac20f6-f304-4939-8e02-78db294c5f99" providerId="ADAL" clId="{65E192E2-D5D1-4DDD-B16D-95F27D393E8F}" dt="2024-09-17T15:27:18.874" v="3025" actId="1076"/>
          <ac:spMkLst>
            <pc:docMk/>
            <pc:sldMk cId="1105260576" sldId="703"/>
            <ac:spMk id="6" creationId="{F58C41B5-6CD8-D20E-7457-02473F08A49D}"/>
          </ac:spMkLst>
        </pc:spChg>
        <pc:picChg chg="mod">
          <ac:chgData name="Aboody Lopez, Shalem" userId="9bac20f6-f304-4939-8e02-78db294c5f99" providerId="ADAL" clId="{65E192E2-D5D1-4DDD-B16D-95F27D393E8F}" dt="2024-09-17T15:27:10.084" v="3024" actId="1076"/>
          <ac:picMkLst>
            <pc:docMk/>
            <pc:sldMk cId="1105260576" sldId="703"/>
            <ac:picMk id="7" creationId="{0DF42BF1-1C8E-740B-2318-B22DA0CB55A5}"/>
          </ac:picMkLst>
        </pc:picChg>
        <pc:picChg chg="mod">
          <ac:chgData name="Aboody Lopez, Shalem" userId="9bac20f6-f304-4939-8e02-78db294c5f99" providerId="ADAL" clId="{65E192E2-D5D1-4DDD-B16D-95F27D393E8F}" dt="2024-09-17T15:27:18.874" v="3025" actId="1076"/>
          <ac:picMkLst>
            <pc:docMk/>
            <pc:sldMk cId="1105260576" sldId="703"/>
            <ac:picMk id="9" creationId="{A2361863-8750-1B44-16C7-0608183B0083}"/>
          </ac:picMkLst>
        </pc:picChg>
      </pc:sldChg>
      <pc:sldChg chg="addSp delSp modSp add mod ord">
        <pc:chgData name="Aboody Lopez, Shalem" userId="9bac20f6-f304-4939-8e02-78db294c5f99" providerId="ADAL" clId="{65E192E2-D5D1-4DDD-B16D-95F27D393E8F}" dt="2024-09-17T16:40:04.267" v="3259" actId="114"/>
        <pc:sldMkLst>
          <pc:docMk/>
          <pc:sldMk cId="1945835299" sldId="704"/>
        </pc:sldMkLst>
        <pc:spChg chg="mod">
          <ac:chgData name="Aboody Lopez, Shalem" userId="9bac20f6-f304-4939-8e02-78db294c5f99" providerId="ADAL" clId="{65E192E2-D5D1-4DDD-B16D-95F27D393E8F}" dt="2024-09-17T16:40:04.267" v="3259" actId="114"/>
          <ac:spMkLst>
            <pc:docMk/>
            <pc:sldMk cId="1945835299" sldId="704"/>
            <ac:spMk id="3" creationId="{172D4F61-9EF7-EAF7-DCA2-6D3EBE4E4C3F}"/>
          </ac:spMkLst>
        </pc:spChg>
        <pc:spChg chg="mod">
          <ac:chgData name="Aboody Lopez, Shalem" userId="9bac20f6-f304-4939-8e02-78db294c5f99" providerId="ADAL" clId="{65E192E2-D5D1-4DDD-B16D-95F27D393E8F}" dt="2024-09-17T16:39:55.768" v="3258" actId="27636"/>
          <ac:spMkLst>
            <pc:docMk/>
            <pc:sldMk cId="1945835299" sldId="704"/>
            <ac:spMk id="4" creationId="{C5885199-77F3-FA45-F54C-85B4C2B54627}"/>
          </ac:spMkLst>
        </pc:spChg>
        <pc:spChg chg="add del mod">
          <ac:chgData name="Aboody Lopez, Shalem" userId="9bac20f6-f304-4939-8e02-78db294c5f99" providerId="ADAL" clId="{65E192E2-D5D1-4DDD-B16D-95F27D393E8F}" dt="2024-09-17T15:38:14.441" v="3084" actId="478"/>
          <ac:spMkLst>
            <pc:docMk/>
            <pc:sldMk cId="1945835299" sldId="704"/>
            <ac:spMk id="5" creationId="{05EBC33C-4EC2-2CA7-4F1A-020F0046171A}"/>
          </ac:spMkLst>
        </pc:spChg>
        <pc:spChg chg="add mod">
          <ac:chgData name="Aboody Lopez, Shalem" userId="9bac20f6-f304-4939-8e02-78db294c5f99" providerId="ADAL" clId="{65E192E2-D5D1-4DDD-B16D-95F27D393E8F}" dt="2024-09-17T16:39:51.306" v="3256" actId="27636"/>
          <ac:spMkLst>
            <pc:docMk/>
            <pc:sldMk cId="1945835299" sldId="704"/>
            <ac:spMk id="6" creationId="{00988CC2-A4B3-4DAC-3F1D-9AE7559CFB98}"/>
          </ac:spMkLst>
        </pc:spChg>
      </pc:sldChg>
      <pc:sldChg chg="addSp modSp add mod ord">
        <pc:chgData name="Aboody Lopez, Shalem" userId="9bac20f6-f304-4939-8e02-78db294c5f99" providerId="ADAL" clId="{65E192E2-D5D1-4DDD-B16D-95F27D393E8F}" dt="2024-09-17T16:39:42.790" v="3252" actId="114"/>
        <pc:sldMkLst>
          <pc:docMk/>
          <pc:sldMk cId="2944348020" sldId="705"/>
        </pc:sldMkLst>
        <pc:spChg chg="mod">
          <ac:chgData name="Aboody Lopez, Shalem" userId="9bac20f6-f304-4939-8e02-78db294c5f99" providerId="ADAL" clId="{65E192E2-D5D1-4DDD-B16D-95F27D393E8F}" dt="2024-09-17T16:39:38.957" v="3251" actId="114"/>
          <ac:spMkLst>
            <pc:docMk/>
            <pc:sldMk cId="2944348020" sldId="705"/>
            <ac:spMk id="3" creationId="{82F902B8-FF5A-E828-C9F4-1631E4EEFB14}"/>
          </ac:spMkLst>
        </pc:spChg>
        <pc:spChg chg="add mod">
          <ac:chgData name="Aboody Lopez, Shalem" userId="9bac20f6-f304-4939-8e02-78db294c5f99" providerId="ADAL" clId="{65E192E2-D5D1-4DDD-B16D-95F27D393E8F}" dt="2024-09-17T16:39:42.790" v="3252" actId="114"/>
          <ac:spMkLst>
            <pc:docMk/>
            <pc:sldMk cId="2944348020" sldId="705"/>
            <ac:spMk id="4" creationId="{89397637-B2DA-8E90-7A36-A3B023D3B3BF}"/>
          </ac:spMkLst>
        </pc:spChg>
        <pc:spChg chg="mod">
          <ac:chgData name="Aboody Lopez, Shalem" userId="9bac20f6-f304-4939-8e02-78db294c5f99" providerId="ADAL" clId="{65E192E2-D5D1-4DDD-B16D-95F27D393E8F}" dt="2024-09-17T15:44:29.864" v="3174" actId="20577"/>
          <ac:spMkLst>
            <pc:docMk/>
            <pc:sldMk cId="2944348020" sldId="705"/>
            <ac:spMk id="8" creationId="{5BD7A100-E524-3E32-8B6B-27B34C23674E}"/>
          </ac:spMkLst>
        </pc:spChg>
      </pc:sldChg>
      <pc:sldChg chg="addSp delSp modSp add del mod ord">
        <pc:chgData name="Aboody Lopez, Shalem" userId="9bac20f6-f304-4939-8e02-78db294c5f99" providerId="ADAL" clId="{65E192E2-D5D1-4DDD-B16D-95F27D393E8F}" dt="2024-09-17T16:51:03.030" v="3491" actId="1076"/>
        <pc:sldMkLst>
          <pc:docMk/>
          <pc:sldMk cId="398656272" sldId="706"/>
        </pc:sldMkLst>
        <pc:spChg chg="mod">
          <ac:chgData name="Aboody Lopez, Shalem" userId="9bac20f6-f304-4939-8e02-78db294c5f99" providerId="ADAL" clId="{65E192E2-D5D1-4DDD-B16D-95F27D393E8F}" dt="2024-09-17T16:48:59.220" v="3470" actId="1076"/>
          <ac:spMkLst>
            <pc:docMk/>
            <pc:sldMk cId="398656272" sldId="706"/>
            <ac:spMk id="3" creationId="{8B28232F-490D-BF25-48C6-899A6D3D9457}"/>
          </ac:spMkLst>
        </pc:spChg>
        <pc:spChg chg="add mod">
          <ac:chgData name="Aboody Lopez, Shalem" userId="9bac20f6-f304-4939-8e02-78db294c5f99" providerId="ADAL" clId="{65E192E2-D5D1-4DDD-B16D-95F27D393E8F}" dt="2024-09-17T16:51:03.030" v="3491" actId="1076"/>
          <ac:spMkLst>
            <pc:docMk/>
            <pc:sldMk cId="398656272" sldId="706"/>
            <ac:spMk id="6" creationId="{5FD8AE58-64A2-1865-4B98-E3308582C40F}"/>
          </ac:spMkLst>
        </pc:spChg>
        <pc:spChg chg="add mod">
          <ac:chgData name="Aboody Lopez, Shalem" userId="9bac20f6-f304-4939-8e02-78db294c5f99" providerId="ADAL" clId="{65E192E2-D5D1-4DDD-B16D-95F27D393E8F}" dt="2024-09-17T16:50:59.573" v="3490" actId="1076"/>
          <ac:spMkLst>
            <pc:docMk/>
            <pc:sldMk cId="398656272" sldId="706"/>
            <ac:spMk id="7" creationId="{BA016F10-A8E8-66DF-5211-9091F4C53B10}"/>
          </ac:spMkLst>
        </pc:spChg>
        <pc:graphicFrameChg chg="del mod modGraphic">
          <ac:chgData name="Aboody Lopez, Shalem" userId="9bac20f6-f304-4939-8e02-78db294c5f99" providerId="ADAL" clId="{65E192E2-D5D1-4DDD-B16D-95F27D393E8F}" dt="2024-09-16T19:46:29.523" v="1980" actId="478"/>
          <ac:graphicFrameMkLst>
            <pc:docMk/>
            <pc:sldMk cId="398656272" sldId="706"/>
            <ac:graphicFrameMk id="4" creationId="{D1C372CC-87A6-C09A-555C-CCB800D7C34C}"/>
          </ac:graphicFrameMkLst>
        </pc:graphicFrameChg>
        <pc:picChg chg="add mod">
          <ac:chgData name="Aboody Lopez, Shalem" userId="9bac20f6-f304-4939-8e02-78db294c5f99" providerId="ADAL" clId="{65E192E2-D5D1-4DDD-B16D-95F27D393E8F}" dt="2024-09-17T16:48:30.092" v="3464" actId="14100"/>
          <ac:picMkLst>
            <pc:docMk/>
            <pc:sldMk cId="398656272" sldId="706"/>
            <ac:picMk id="5" creationId="{B3F345DF-B31C-BE04-C654-68099D288ECB}"/>
          </ac:picMkLst>
        </pc:picChg>
      </pc:sldChg>
      <pc:sldChg chg="delSp modSp add mod ord">
        <pc:chgData name="Aboody Lopez, Shalem" userId="9bac20f6-f304-4939-8e02-78db294c5f99" providerId="ADAL" clId="{65E192E2-D5D1-4DDD-B16D-95F27D393E8F}" dt="2024-09-17T16:39:31.730" v="3250" actId="114"/>
        <pc:sldMkLst>
          <pc:docMk/>
          <pc:sldMk cId="2365628695" sldId="707"/>
        </pc:sldMkLst>
        <pc:spChg chg="mod">
          <ac:chgData name="Aboody Lopez, Shalem" userId="9bac20f6-f304-4939-8e02-78db294c5f99" providerId="ADAL" clId="{65E192E2-D5D1-4DDD-B16D-95F27D393E8F}" dt="2024-09-17T16:39:31.730" v="3250" actId="114"/>
          <ac:spMkLst>
            <pc:docMk/>
            <pc:sldMk cId="2365628695" sldId="707"/>
            <ac:spMk id="8" creationId="{A017868A-38DE-B753-7D4C-0437D58CC020}"/>
          </ac:spMkLst>
        </pc:spChg>
        <pc:spChg chg="del">
          <ac:chgData name="Aboody Lopez, Shalem" userId="9bac20f6-f304-4939-8e02-78db294c5f99" providerId="ADAL" clId="{65E192E2-D5D1-4DDD-B16D-95F27D393E8F}" dt="2024-09-16T18:54:15.214" v="71" actId="478"/>
          <ac:spMkLst>
            <pc:docMk/>
            <pc:sldMk cId="2365628695" sldId="707"/>
            <ac:spMk id="11" creationId="{D63882E3-DAFB-8560-332C-DCD2D036A2A2}"/>
          </ac:spMkLst>
        </pc:spChg>
        <pc:spChg chg="del">
          <ac:chgData name="Aboody Lopez, Shalem" userId="9bac20f6-f304-4939-8e02-78db294c5f99" providerId="ADAL" clId="{65E192E2-D5D1-4DDD-B16D-95F27D393E8F}" dt="2024-09-16T18:54:16.937" v="72" actId="478"/>
          <ac:spMkLst>
            <pc:docMk/>
            <pc:sldMk cId="2365628695" sldId="707"/>
            <ac:spMk id="16" creationId="{B5C999CF-A242-5946-089C-19E3D02A8C1E}"/>
          </ac:spMkLst>
        </pc:spChg>
      </pc:sldChg>
      <pc:sldChg chg="modSp add mod ord">
        <pc:chgData name="Aboody Lopez, Shalem" userId="9bac20f6-f304-4939-8e02-78db294c5f99" providerId="ADAL" clId="{65E192E2-D5D1-4DDD-B16D-95F27D393E8F}" dt="2024-09-17T16:40:31.602" v="3263" actId="13926"/>
        <pc:sldMkLst>
          <pc:docMk/>
          <pc:sldMk cId="985508457" sldId="708"/>
        </pc:sldMkLst>
        <pc:spChg chg="mod">
          <ac:chgData name="Aboody Lopez, Shalem" userId="9bac20f6-f304-4939-8e02-78db294c5f99" providerId="ADAL" clId="{65E192E2-D5D1-4DDD-B16D-95F27D393E8F}" dt="2024-09-17T16:40:31.602" v="3263" actId="13926"/>
          <ac:spMkLst>
            <pc:docMk/>
            <pc:sldMk cId="985508457" sldId="708"/>
            <ac:spMk id="8" creationId="{A017868A-38DE-B753-7D4C-0437D58CC020}"/>
          </ac:spMkLst>
        </pc:spChg>
      </pc:sldChg>
      <pc:sldChg chg="addSp modSp new mod ord modNotesTx">
        <pc:chgData name="Aboody Lopez, Shalem" userId="9bac20f6-f304-4939-8e02-78db294c5f99" providerId="ADAL" clId="{65E192E2-D5D1-4DDD-B16D-95F27D393E8F}" dt="2024-09-17T16:40:38.537" v="3264" actId="114"/>
        <pc:sldMkLst>
          <pc:docMk/>
          <pc:sldMk cId="168717442" sldId="709"/>
        </pc:sldMkLst>
        <pc:spChg chg="add mod">
          <ac:chgData name="Aboody Lopez, Shalem" userId="9bac20f6-f304-4939-8e02-78db294c5f99" providerId="ADAL" clId="{65E192E2-D5D1-4DDD-B16D-95F27D393E8F}" dt="2024-09-17T15:24:03.696" v="2944" actId="1076"/>
          <ac:spMkLst>
            <pc:docMk/>
            <pc:sldMk cId="168717442" sldId="709"/>
            <ac:spMk id="2" creationId="{D0B947CF-1C93-D391-0653-B9CCFD21AF3D}"/>
          </ac:spMkLst>
        </pc:spChg>
        <pc:spChg chg="add mod">
          <ac:chgData name="Aboody Lopez, Shalem" userId="9bac20f6-f304-4939-8e02-78db294c5f99" providerId="ADAL" clId="{65E192E2-D5D1-4DDD-B16D-95F27D393E8F}" dt="2024-09-17T16:40:38.537" v="3264" actId="114"/>
          <ac:spMkLst>
            <pc:docMk/>
            <pc:sldMk cId="168717442" sldId="709"/>
            <ac:spMk id="3" creationId="{D6433D27-640B-E088-DCBB-A6F29F5EFA24}"/>
          </ac:spMkLst>
        </pc:spChg>
      </pc:sldChg>
      <pc:sldChg chg="add del">
        <pc:chgData name="Aboody Lopez, Shalem" userId="9bac20f6-f304-4939-8e02-78db294c5f99" providerId="ADAL" clId="{65E192E2-D5D1-4DDD-B16D-95F27D393E8F}" dt="2024-09-16T18:59:36.721" v="138" actId="47"/>
        <pc:sldMkLst>
          <pc:docMk/>
          <pc:sldMk cId="955125650" sldId="709"/>
        </pc:sldMkLst>
      </pc:sldChg>
      <pc:sldChg chg="new del">
        <pc:chgData name="Aboody Lopez, Shalem" userId="9bac20f6-f304-4939-8e02-78db294c5f99" providerId="ADAL" clId="{65E192E2-D5D1-4DDD-B16D-95F27D393E8F}" dt="2024-09-16T19:02:00.923" v="140" actId="2696"/>
        <pc:sldMkLst>
          <pc:docMk/>
          <pc:sldMk cId="1872647697" sldId="709"/>
        </pc:sldMkLst>
      </pc:sldChg>
      <pc:sldChg chg="modSp add mod ord modNotesTx">
        <pc:chgData name="Aboody Lopez, Shalem" userId="9bac20f6-f304-4939-8e02-78db294c5f99" providerId="ADAL" clId="{65E192E2-D5D1-4DDD-B16D-95F27D393E8F}" dt="2024-09-16T19:49:45.103" v="2050" actId="6549"/>
        <pc:sldMkLst>
          <pc:docMk/>
          <pc:sldMk cId="82459115" sldId="710"/>
        </pc:sldMkLst>
        <pc:spChg chg="mod">
          <ac:chgData name="Aboody Lopez, Shalem" userId="9bac20f6-f304-4939-8e02-78db294c5f99" providerId="ADAL" clId="{65E192E2-D5D1-4DDD-B16D-95F27D393E8F}" dt="2024-09-16T19:49:45.103" v="2050" actId="6549"/>
          <ac:spMkLst>
            <pc:docMk/>
            <pc:sldMk cId="82459115" sldId="710"/>
            <ac:spMk id="8" creationId="{A017868A-38DE-B753-7D4C-0437D58CC020}"/>
          </ac:spMkLst>
        </pc:spChg>
      </pc:sldChg>
      <pc:sldChg chg="addSp delSp modSp add mod ord modNotesTx">
        <pc:chgData name="Aboody Lopez, Shalem" userId="9bac20f6-f304-4939-8e02-78db294c5f99" providerId="ADAL" clId="{65E192E2-D5D1-4DDD-B16D-95F27D393E8F}" dt="2024-09-17T16:39:10.635" v="3248" actId="114"/>
        <pc:sldMkLst>
          <pc:docMk/>
          <pc:sldMk cId="3957163833" sldId="711"/>
        </pc:sldMkLst>
        <pc:spChg chg="mod">
          <ac:chgData name="Aboody Lopez, Shalem" userId="9bac20f6-f304-4939-8e02-78db294c5f99" providerId="ADAL" clId="{65E192E2-D5D1-4DDD-B16D-95F27D393E8F}" dt="2024-09-17T16:39:10.635" v="3248" actId="114"/>
          <ac:spMkLst>
            <pc:docMk/>
            <pc:sldMk cId="3957163833" sldId="711"/>
            <ac:spMk id="3" creationId="{8B28232F-490D-BF25-48C6-899A6D3D9457}"/>
          </ac:spMkLst>
        </pc:spChg>
        <pc:spChg chg="add mod">
          <ac:chgData name="Aboody Lopez, Shalem" userId="9bac20f6-f304-4939-8e02-78db294c5f99" providerId="ADAL" clId="{65E192E2-D5D1-4DDD-B16D-95F27D393E8F}" dt="2024-09-17T16:37:15.891" v="3228" actId="14100"/>
          <ac:spMkLst>
            <pc:docMk/>
            <pc:sldMk cId="3957163833" sldId="711"/>
            <ac:spMk id="5" creationId="{B0331A61-DB41-1E6B-0913-2217A5E1747F}"/>
          </ac:spMkLst>
        </pc:spChg>
        <pc:spChg chg="add del">
          <ac:chgData name="Aboody Lopez, Shalem" userId="9bac20f6-f304-4939-8e02-78db294c5f99" providerId="ADAL" clId="{65E192E2-D5D1-4DDD-B16D-95F27D393E8F}" dt="2024-09-17T16:35:50.299" v="3214" actId="478"/>
          <ac:spMkLst>
            <pc:docMk/>
            <pc:sldMk cId="3957163833" sldId="711"/>
            <ac:spMk id="7" creationId="{D8DDD2DB-8B40-F7DB-FA43-7A4EA43B9FD4}"/>
          </ac:spMkLst>
        </pc:spChg>
        <pc:spChg chg="add mod">
          <ac:chgData name="Aboody Lopez, Shalem" userId="9bac20f6-f304-4939-8e02-78db294c5f99" providerId="ADAL" clId="{65E192E2-D5D1-4DDD-B16D-95F27D393E8F}" dt="2024-09-17T16:39:04.617" v="3247" actId="114"/>
          <ac:spMkLst>
            <pc:docMk/>
            <pc:sldMk cId="3957163833" sldId="711"/>
            <ac:spMk id="8" creationId="{731E19FD-B144-38C8-07A8-FB678ECCF638}"/>
          </ac:spMkLst>
        </pc:spChg>
        <pc:graphicFrameChg chg="del mod">
          <ac:chgData name="Aboody Lopez, Shalem" userId="9bac20f6-f304-4939-8e02-78db294c5f99" providerId="ADAL" clId="{65E192E2-D5D1-4DDD-B16D-95F27D393E8F}" dt="2024-09-16T19:45:32.630" v="1945" actId="478"/>
          <ac:graphicFrameMkLst>
            <pc:docMk/>
            <pc:sldMk cId="3957163833" sldId="711"/>
            <ac:graphicFrameMk id="4" creationId="{D1C372CC-87A6-C09A-555C-CCB800D7C34C}"/>
          </ac:graphicFrameMkLst>
        </pc:graphicFrameChg>
      </pc:sldChg>
      <pc:sldChg chg="modSp new del mod">
        <pc:chgData name="Aboody Lopez, Shalem" userId="9bac20f6-f304-4939-8e02-78db294c5f99" providerId="ADAL" clId="{65E192E2-D5D1-4DDD-B16D-95F27D393E8F}" dt="2024-09-17T15:20:23.310" v="2839" actId="2696"/>
        <pc:sldMkLst>
          <pc:docMk/>
          <pc:sldMk cId="1781227435" sldId="712"/>
        </pc:sldMkLst>
        <pc:spChg chg="mod">
          <ac:chgData name="Aboody Lopez, Shalem" userId="9bac20f6-f304-4939-8e02-78db294c5f99" providerId="ADAL" clId="{65E192E2-D5D1-4DDD-B16D-95F27D393E8F}" dt="2024-09-16T19:59:15.389" v="2491" actId="20577"/>
          <ac:spMkLst>
            <pc:docMk/>
            <pc:sldMk cId="1781227435" sldId="712"/>
            <ac:spMk id="2" creationId="{E7C7352A-0F33-EA2C-01D6-6930E376AE13}"/>
          </ac:spMkLst>
        </pc:spChg>
        <pc:spChg chg="mod">
          <ac:chgData name="Aboody Lopez, Shalem" userId="9bac20f6-f304-4939-8e02-78db294c5f99" providerId="ADAL" clId="{65E192E2-D5D1-4DDD-B16D-95F27D393E8F}" dt="2024-09-16T20:00:06.639" v="2552" actId="13926"/>
          <ac:spMkLst>
            <pc:docMk/>
            <pc:sldMk cId="1781227435" sldId="712"/>
            <ac:spMk id="3" creationId="{7366CCCE-86D7-523E-2740-45CC804EA7A7}"/>
          </ac:spMkLst>
        </pc:spChg>
      </pc:sldChg>
      <pc:sldChg chg="addSp modSp new del mod">
        <pc:chgData name="Aboody Lopez, Shalem" userId="9bac20f6-f304-4939-8e02-78db294c5f99" providerId="ADAL" clId="{65E192E2-D5D1-4DDD-B16D-95F27D393E8F}" dt="2024-09-17T16:55:55.644" v="3492" actId="47"/>
        <pc:sldMkLst>
          <pc:docMk/>
          <pc:sldMk cId="3983690868" sldId="713"/>
        </pc:sldMkLst>
        <pc:spChg chg="mod">
          <ac:chgData name="Aboody Lopez, Shalem" userId="9bac20f6-f304-4939-8e02-78db294c5f99" providerId="ADAL" clId="{65E192E2-D5D1-4DDD-B16D-95F27D393E8F}" dt="2024-09-16T19:53:16.567" v="2100" actId="403"/>
          <ac:spMkLst>
            <pc:docMk/>
            <pc:sldMk cId="3983690868" sldId="713"/>
            <ac:spMk id="2" creationId="{4602455C-0BAF-C28B-782B-EB03A5732D08}"/>
          </ac:spMkLst>
        </pc:spChg>
        <pc:spChg chg="add mod">
          <ac:chgData name="Aboody Lopez, Shalem" userId="9bac20f6-f304-4939-8e02-78db294c5f99" providerId="ADAL" clId="{65E192E2-D5D1-4DDD-B16D-95F27D393E8F}" dt="2024-09-17T03:08:33.426" v="2634" actId="313"/>
          <ac:spMkLst>
            <pc:docMk/>
            <pc:sldMk cId="3983690868" sldId="713"/>
            <ac:spMk id="3" creationId="{7D19AAD7-028F-A8C1-ED4F-E9EBF59500E8}"/>
          </ac:spMkLst>
        </pc:spChg>
      </pc:sldChg>
      <pc:sldChg chg="new del">
        <pc:chgData name="Aboody Lopez, Shalem" userId="9bac20f6-f304-4939-8e02-78db294c5f99" providerId="ADAL" clId="{65E192E2-D5D1-4DDD-B16D-95F27D393E8F}" dt="2024-09-16T19:56:17.697" v="2236" actId="47"/>
        <pc:sldMkLst>
          <pc:docMk/>
          <pc:sldMk cId="1445221696" sldId="714"/>
        </pc:sldMkLst>
      </pc:sldChg>
      <pc:sldChg chg="modSp add mod">
        <pc:chgData name="Aboody Lopez, Shalem" userId="9bac20f6-f304-4939-8e02-78db294c5f99" providerId="ADAL" clId="{65E192E2-D5D1-4DDD-B16D-95F27D393E8F}" dt="2024-09-17T15:23:16.377" v="2942" actId="20577"/>
        <pc:sldMkLst>
          <pc:docMk/>
          <pc:sldMk cId="988067811" sldId="715"/>
        </pc:sldMkLst>
        <pc:spChg chg="mod">
          <ac:chgData name="Aboody Lopez, Shalem" userId="9bac20f6-f304-4939-8e02-78db294c5f99" providerId="ADAL" clId="{65E192E2-D5D1-4DDD-B16D-95F27D393E8F}" dt="2024-09-17T15:23:16.377" v="2942" actId="20577"/>
          <ac:spMkLst>
            <pc:docMk/>
            <pc:sldMk cId="988067811" sldId="715"/>
            <ac:spMk id="7" creationId="{E3130BDC-1D4E-2363-E07E-874B42335C72}"/>
          </ac:spMkLst>
        </pc:spChg>
        <pc:spChg chg="mod">
          <ac:chgData name="Aboody Lopez, Shalem" userId="9bac20f6-f304-4939-8e02-78db294c5f99" providerId="ADAL" clId="{65E192E2-D5D1-4DDD-B16D-95F27D393E8F}" dt="2024-09-16T19:51:14.655" v="2084" actId="404"/>
          <ac:spMkLst>
            <pc:docMk/>
            <pc:sldMk cId="988067811" sldId="715"/>
            <ac:spMk id="12" creationId="{0BB5C38F-8B2A-DA9D-92AF-1B046079A5F4}"/>
          </ac:spMkLst>
        </pc:spChg>
      </pc:sldChg>
      <pc:sldChg chg="modSp add del mod ord">
        <pc:chgData name="Aboody Lopez, Shalem" userId="9bac20f6-f304-4939-8e02-78db294c5f99" providerId="ADAL" clId="{65E192E2-D5D1-4DDD-B16D-95F27D393E8F}" dt="2024-09-17T15:20:23.310" v="2839" actId="2696"/>
        <pc:sldMkLst>
          <pc:docMk/>
          <pc:sldMk cId="1907574536" sldId="716"/>
        </pc:sldMkLst>
        <pc:spChg chg="mod">
          <ac:chgData name="Aboody Lopez, Shalem" userId="9bac20f6-f304-4939-8e02-78db294c5f99" providerId="ADAL" clId="{65E192E2-D5D1-4DDD-B16D-95F27D393E8F}" dt="2024-09-16T19:58:34.289" v="2479" actId="20577"/>
          <ac:spMkLst>
            <pc:docMk/>
            <pc:sldMk cId="1907574536" sldId="716"/>
            <ac:spMk id="8" creationId="{A017868A-38DE-B753-7D4C-0437D58CC020}"/>
          </ac:spMkLst>
        </pc:spChg>
      </pc:sldChg>
      <pc:sldChg chg="modSp add del mod">
        <pc:chgData name="Aboody Lopez, Shalem" userId="9bac20f6-f304-4939-8e02-78db294c5f99" providerId="ADAL" clId="{65E192E2-D5D1-4DDD-B16D-95F27D393E8F}" dt="2024-09-17T16:56:00.601" v="3493" actId="47"/>
        <pc:sldMkLst>
          <pc:docMk/>
          <pc:sldMk cId="3450582530" sldId="717"/>
        </pc:sldMkLst>
        <pc:spChg chg="mod">
          <ac:chgData name="Aboody Lopez, Shalem" userId="9bac20f6-f304-4939-8e02-78db294c5f99" providerId="ADAL" clId="{65E192E2-D5D1-4DDD-B16D-95F27D393E8F}" dt="2024-09-16T19:59:30.667" v="2492" actId="6549"/>
          <ac:spMkLst>
            <pc:docMk/>
            <pc:sldMk cId="3450582530" sldId="717"/>
            <ac:spMk id="3" creationId="{7366CCCE-86D7-523E-2740-45CC804EA7A7}"/>
          </ac:spMkLst>
        </pc:spChg>
      </pc:sldChg>
      <pc:sldChg chg="modSp add mod ord">
        <pc:chgData name="Aboody Lopez, Shalem" userId="9bac20f6-f304-4939-8e02-78db294c5f99" providerId="ADAL" clId="{65E192E2-D5D1-4DDD-B16D-95F27D393E8F}" dt="2024-09-17T16:41:02.756" v="3265" actId="114"/>
        <pc:sldMkLst>
          <pc:docMk/>
          <pc:sldMk cId="3407810875" sldId="718"/>
        </pc:sldMkLst>
        <pc:spChg chg="mod">
          <ac:chgData name="Aboody Lopez, Shalem" userId="9bac20f6-f304-4939-8e02-78db294c5f99" providerId="ADAL" clId="{65E192E2-D5D1-4DDD-B16D-95F27D393E8F}" dt="2024-09-17T16:41:02.756" v="3265" actId="114"/>
          <ac:spMkLst>
            <pc:docMk/>
            <pc:sldMk cId="3407810875" sldId="718"/>
            <ac:spMk id="2" creationId="{4420F13B-B403-C732-8BB9-708BA905ED25}"/>
          </ac:spMkLst>
        </pc:spChg>
      </pc:sldChg>
      <pc:sldChg chg="addSp delSp modSp add mod">
        <pc:chgData name="Aboody Lopez, Shalem" userId="9bac20f6-f304-4939-8e02-78db294c5f99" providerId="ADAL" clId="{65E192E2-D5D1-4DDD-B16D-95F27D393E8F}" dt="2024-09-17T16:39:22.089" v="3249" actId="114"/>
        <pc:sldMkLst>
          <pc:docMk/>
          <pc:sldMk cId="2282337685" sldId="719"/>
        </pc:sldMkLst>
        <pc:spChg chg="del">
          <ac:chgData name="Aboody Lopez, Shalem" userId="9bac20f6-f304-4939-8e02-78db294c5f99" providerId="ADAL" clId="{65E192E2-D5D1-4DDD-B16D-95F27D393E8F}" dt="2024-09-17T16:37:52.125" v="3233" actId="478"/>
          <ac:spMkLst>
            <pc:docMk/>
            <pc:sldMk cId="2282337685" sldId="719"/>
            <ac:spMk id="3" creationId="{8B28232F-490D-BF25-48C6-899A6D3D9457}"/>
          </ac:spMkLst>
        </pc:spChg>
        <pc:spChg chg="mod">
          <ac:chgData name="Aboody Lopez, Shalem" userId="9bac20f6-f304-4939-8e02-78db294c5f99" providerId="ADAL" clId="{65E192E2-D5D1-4DDD-B16D-95F27D393E8F}" dt="2024-09-17T16:38:32.223" v="3241" actId="1076"/>
          <ac:spMkLst>
            <pc:docMk/>
            <pc:sldMk cId="2282337685" sldId="719"/>
            <ac:spMk id="5" creationId="{B0331A61-DB41-1E6B-0913-2217A5E1747F}"/>
          </ac:spMkLst>
        </pc:spChg>
        <pc:spChg chg="add del mod">
          <ac:chgData name="Aboody Lopez, Shalem" userId="9bac20f6-f304-4939-8e02-78db294c5f99" providerId="ADAL" clId="{65E192E2-D5D1-4DDD-B16D-95F27D393E8F}" dt="2024-09-17T16:37:56.005" v="3234" actId="478"/>
          <ac:spMkLst>
            <pc:docMk/>
            <pc:sldMk cId="2282337685" sldId="719"/>
            <ac:spMk id="6" creationId="{50330151-8402-53A1-D46F-8229AC4C0D83}"/>
          </ac:spMkLst>
        </pc:spChg>
        <pc:spChg chg="add mod">
          <ac:chgData name="Aboody Lopez, Shalem" userId="9bac20f6-f304-4939-8e02-78db294c5f99" providerId="ADAL" clId="{65E192E2-D5D1-4DDD-B16D-95F27D393E8F}" dt="2024-09-17T16:39:22.089" v="3249" actId="114"/>
          <ac:spMkLst>
            <pc:docMk/>
            <pc:sldMk cId="2282337685" sldId="719"/>
            <ac:spMk id="7" creationId="{E8810479-0AA5-32C5-7C76-84D325723B8D}"/>
          </ac:spMkLst>
        </pc:spChg>
        <pc:spChg chg="add mod">
          <ac:chgData name="Aboody Lopez, Shalem" userId="9bac20f6-f304-4939-8e02-78db294c5f99" providerId="ADAL" clId="{65E192E2-D5D1-4DDD-B16D-95F27D393E8F}" dt="2024-09-17T16:38:56.318" v="3246" actId="114"/>
          <ac:spMkLst>
            <pc:docMk/>
            <pc:sldMk cId="2282337685" sldId="719"/>
            <ac:spMk id="8" creationId="{255A0457-EE5C-63AF-C578-A4663E3D38D7}"/>
          </ac:spMkLst>
        </pc:spChg>
      </pc:sldChg>
      <pc:sldChg chg="add del">
        <pc:chgData name="Aboody Lopez, Shalem" userId="9bac20f6-f304-4939-8e02-78db294c5f99" providerId="ADAL" clId="{65E192E2-D5D1-4DDD-B16D-95F27D393E8F}" dt="2024-09-17T16:35:03.310" v="3202" actId="47"/>
        <pc:sldMkLst>
          <pc:docMk/>
          <pc:sldMk cId="2173797264" sldId="7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A8D2B9-CF9F-4F3B-8B72-7C20641968BB}" type="datetimeFigureOut">
              <a:rPr lang="en-US" smtClean="0"/>
              <a:t>9/18/2024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67AE6F-886C-4FB7-8DF6-893B60F7BD15}" type="slidenum">
              <a:rPr lang="en-US" smtClean="0"/>
              <a:t>‹#›</a:t>
            </a:fld>
            <a:endParaRPr lang="en-US"/>
          </a:p>
        </p:txBody>
      </p:sp>
    </p:spTree>
    <p:extLst>
      <p:ext uri="{BB962C8B-B14F-4D97-AF65-F5344CB8AC3E}">
        <p14:creationId xmlns:p14="http://schemas.microsoft.com/office/powerpoint/2010/main" val="4301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bwc.gov/"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veolianorthamerica.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dapcd.org/content/sdapcd/compliance/air-quality-complaints/TJRiver.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1</a:t>
            </a:fld>
            <a:endParaRPr lang="en-US"/>
          </a:p>
        </p:txBody>
      </p:sp>
    </p:spTree>
    <p:extLst>
      <p:ext uri="{BB962C8B-B14F-4D97-AF65-F5344CB8AC3E}">
        <p14:creationId xmlns:p14="http://schemas.microsoft.com/office/powerpoint/2010/main" val="349112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map shows the locations of where we are currently monitoring, in blue, and plan to monitor, in orange. </a:t>
            </a:r>
          </a:p>
          <a:p>
            <a:r>
              <a:rPr lang="en-US"/>
              <a:t>Initially, all six sensors were deployed at the San Diego Fire Station #29 in San Ysidro for testing and to be able to establish how different the measurements were from all the different sensors and how well they tracked one another.</a:t>
            </a:r>
            <a:endParaRPr lang="en-US">
              <a:ea typeface="Calibri"/>
              <a:cs typeface="Calibri"/>
            </a:endParaRPr>
          </a:p>
          <a:p>
            <a:endParaRPr lang="en-US"/>
          </a:p>
          <a:p>
            <a:r>
              <a:rPr lang="en-US"/>
              <a:t>At this time, we have also deployed some of these sensors to the Imperial Beach Pier, TJ River Valley Campground and the International Wastewater Treatment Plant. We are also nearly finished with procuring the necessary </a:t>
            </a:r>
            <a:r>
              <a:rPr lang="en-US" strike="noStrike"/>
              <a:t>infrastructure</a:t>
            </a:r>
            <a:r>
              <a:rPr lang="en-US"/>
              <a:t> </a:t>
            </a:r>
            <a:r>
              <a:rPr lang="en-US" u="none"/>
              <a:t>to deploy one at </a:t>
            </a:r>
            <a:r>
              <a:rPr lang="en-US"/>
              <a:t>the Imperial Beach City Hall/ Fire Station location, and are researching a potential location in the community of Nestor. </a:t>
            </a:r>
            <a:endParaRPr lang="en-US">
              <a:ea typeface="Calibri"/>
              <a:cs typeface="Calibri"/>
            </a:endParaRPr>
          </a:p>
          <a:p>
            <a:endParaRPr lang="en-US"/>
          </a:p>
          <a:p>
            <a:r>
              <a:rPr lang="en-US" err="1"/>
              <a:t>Backpocket</a:t>
            </a:r>
            <a:endParaRPr lang="en-US"/>
          </a:p>
          <a:p>
            <a:r>
              <a:rPr lang="en-US"/>
              <a:t>During that time we also worked on identifying feasible locations for the sensors while also incorporating input from the community.  We subsequently approached potential partners and initiated work on land accessibility agreements for the different locations, which also include legal, maintenance, and safety considerations.</a:t>
            </a:r>
            <a:endParaRPr lang="en-US">
              <a:ea typeface="Calibri"/>
              <a:cs typeface="Calibri"/>
            </a:endParaRPr>
          </a:p>
          <a:p>
            <a:endParaRPr lang="en-US"/>
          </a:p>
          <a:p>
            <a:r>
              <a:rPr lang="en-US"/>
              <a:t>Once the fall protection has been installed at that location, we can install a sensor there. </a:t>
            </a:r>
            <a:endParaRPr lang="en-US">
              <a:ea typeface="Calibri"/>
              <a:cs typeface="Calibri"/>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10</a:t>
            </a:fld>
            <a:endParaRPr lang="en-US"/>
          </a:p>
        </p:txBody>
      </p:sp>
    </p:spTree>
    <p:extLst>
      <p:ext uri="{BB962C8B-B14F-4D97-AF65-F5344CB8AC3E}">
        <p14:creationId xmlns:p14="http://schemas.microsoft.com/office/powerpoint/2010/main" val="52478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share some of our preliminary data, I would like to point out that there are a number of standards and reference levels for hydrogen sulfide.</a:t>
            </a:r>
          </a:p>
          <a:p>
            <a:endParaRPr lang="en-US"/>
          </a:p>
          <a:p>
            <a:r>
              <a:rPr lang="en-US"/>
              <a:t>The California Air Resources Board, o</a:t>
            </a:r>
            <a:r>
              <a:rPr lang="en-US" u="sng"/>
              <a:t>r</a:t>
            </a:r>
            <a:r>
              <a:rPr lang="en-US"/>
              <a:t> CARB, and the California Office of Environmental Health Hazard Assessment’s standard is based on one-hour average level  set at 30 parts per billion.</a:t>
            </a:r>
            <a:endParaRPr lang="en-US">
              <a:ea typeface="Calibri"/>
              <a:cs typeface="Calibri"/>
            </a:endParaRPr>
          </a:p>
          <a:p>
            <a:endParaRPr lang="en-US"/>
          </a:p>
          <a:p>
            <a:r>
              <a:rPr lang="en-US"/>
              <a:t>The National Institute for Occupational Safety and Health has set the immediately dangerous to life or health level at 100 parts per million, which is equal to one hundred thousand parts per billion.</a:t>
            </a:r>
            <a:endParaRPr lang="en-US">
              <a:ea typeface="Calibri"/>
              <a:cs typeface="Calibri"/>
            </a:endParaRPr>
          </a:p>
          <a:p>
            <a:endParaRPr lang="en-US"/>
          </a:p>
          <a:p>
            <a:r>
              <a:rPr lang="en-US"/>
              <a:t>We are in communication with CDC's Agency for Toxic Substances and Disease Registry, California Department of Public Health, and the County of San Diego and we have provided our preliminary data to them and will continue to do so to get assistance in analyzing the data and potential impacts to the community.</a:t>
            </a:r>
            <a:endParaRPr lang="en-US">
              <a:ea typeface="Calibri"/>
              <a:cs typeface="Calibri"/>
            </a:endParaRPr>
          </a:p>
          <a:p>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While hydrogen sulfide may cause adverse health effects, such as headaches and nausea, based on data available to us at no time have we seen levels that would approach the NIOSH standard of one hundred thousand parts per billion – the level at which there’s an immediate threat to life or health. However, the current levels continue to negatively impact people’s quality of life in the affected communities.</a:t>
            </a:r>
          </a:p>
          <a:p>
            <a:endParaRPr lang="en-US" b="1">
              <a:ea typeface="Calibri"/>
              <a:cs typeface="Calibri"/>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11</a:t>
            </a:fld>
            <a:endParaRPr lang="en-US"/>
          </a:p>
        </p:txBody>
      </p:sp>
    </p:spTree>
    <p:extLst>
      <p:ext uri="{BB962C8B-B14F-4D97-AF65-F5344CB8AC3E}">
        <p14:creationId xmlns:p14="http://schemas.microsoft.com/office/powerpoint/2010/main" val="340209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displays the preliminary data from one of the sensors from the time it was deployed at the San Diego Fire Station #29 in San Ysidro. </a:t>
            </a:r>
          </a:p>
          <a:p>
            <a:endParaRPr lang="en-US"/>
          </a:p>
          <a:p>
            <a:r>
              <a:rPr lang="en-US"/>
              <a:t>All the sensors show the same trend. We are seeing the following trends in the data so far:</a:t>
            </a:r>
            <a:endParaRPr lang="en-US">
              <a:ea typeface="Calibri"/>
              <a:cs typeface="Calibri"/>
            </a:endParaRPr>
          </a:p>
          <a:p>
            <a:pPr marL="228600" indent="-228600">
              <a:buAutoNum type="arabicPeriod"/>
            </a:pPr>
            <a:r>
              <a:rPr lang="en-US"/>
              <a:t>Higher concentrations are seen throughout the nighttime hours and lower concentrations during the day</a:t>
            </a:r>
            <a:endParaRPr lang="en-US">
              <a:ea typeface="Calibri"/>
              <a:cs typeface="Calibri"/>
            </a:endParaRPr>
          </a:p>
          <a:p>
            <a:pPr marL="228600" indent="-228600">
              <a:buAutoNum type="arabicPeriod"/>
            </a:pPr>
            <a:r>
              <a:rPr lang="en-US"/>
              <a:t>The concentrations in the last three months are higher than the preceding several months </a:t>
            </a:r>
            <a:endParaRPr lang="en-US">
              <a:ea typeface="Calibri"/>
              <a:cs typeface="Calibri"/>
            </a:endParaRPr>
          </a:p>
          <a:p>
            <a:pPr marL="228600" indent="-228600">
              <a:buAutoNum type="arabicPeriod"/>
            </a:pPr>
            <a:r>
              <a:rPr lang="en-US"/>
              <a:t>The levels this past weekend are the highest values we have seen in the nearly 11 months of collecting data</a:t>
            </a:r>
            <a:endParaRPr lang="en-US">
              <a:ea typeface="Calibri"/>
              <a:cs typeface="Calibri"/>
            </a:endParaRPr>
          </a:p>
          <a:p>
            <a:pPr marL="0" indent="0">
              <a:buNone/>
            </a:pPr>
            <a:endParaRPr lang="en-US"/>
          </a:p>
          <a:p>
            <a:pPr marL="0" indent="0">
              <a:buNone/>
            </a:pPr>
            <a:endParaRPr lang="en-US"/>
          </a:p>
        </p:txBody>
      </p:sp>
      <p:sp>
        <p:nvSpPr>
          <p:cNvPr id="4" name="Slide Number Placeholder 3"/>
          <p:cNvSpPr>
            <a:spLocks noGrp="1"/>
          </p:cNvSpPr>
          <p:nvPr>
            <p:ph type="sldNum" sz="quarter" idx="5"/>
          </p:nvPr>
        </p:nvSpPr>
        <p:spPr/>
        <p:txBody>
          <a:bodyPr/>
          <a:lstStyle/>
          <a:p>
            <a:fld id="{7F241DB3-1E01-40D1-B55C-FB8424B7C749}" type="slidenum">
              <a:rPr lang="en-US" smtClean="0"/>
              <a:t>12</a:t>
            </a:fld>
            <a:endParaRPr lang="en-US"/>
          </a:p>
        </p:txBody>
      </p:sp>
    </p:spTree>
    <p:extLst>
      <p:ext uri="{BB962C8B-B14F-4D97-AF65-F5344CB8AC3E}">
        <p14:creationId xmlns:p14="http://schemas.microsoft.com/office/powerpoint/2010/main" val="347379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44500"/>
            <a:ext cx="4217988" cy="2373313"/>
          </a:xfrm>
        </p:spPr>
      </p:sp>
      <p:sp>
        <p:nvSpPr>
          <p:cNvPr id="3" name="Notes Placeholder 2"/>
          <p:cNvSpPr>
            <a:spLocks noGrp="1"/>
          </p:cNvSpPr>
          <p:nvPr>
            <p:ph type="body" idx="1"/>
          </p:nvPr>
        </p:nvSpPr>
        <p:spPr>
          <a:xfrm>
            <a:off x="223467" y="2817812"/>
            <a:ext cx="6576165" cy="6225979"/>
          </a:xfrm>
        </p:spPr>
        <p:txBody>
          <a:bodyPr/>
          <a:lstStyle/>
          <a:p>
            <a:pPr marL="457200" indent="-457200">
              <a:buFont typeface="Arial" panose="020B0604020202020204" pitchFamily="34" charset="0"/>
              <a:buChar char="•"/>
            </a:pPr>
            <a:endParaRPr lang="en-US" sz="2800">
              <a:ea typeface="Calibri"/>
              <a:cs typeface="Calibri"/>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13</a:t>
            </a:fld>
            <a:endParaRPr lang="en-US"/>
          </a:p>
        </p:txBody>
      </p:sp>
    </p:spTree>
    <p:extLst>
      <p:ext uri="{BB962C8B-B14F-4D97-AF65-F5344CB8AC3E}">
        <p14:creationId xmlns:p14="http://schemas.microsoft.com/office/powerpoint/2010/main" val="3402836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44500"/>
            <a:ext cx="4217988" cy="2373313"/>
          </a:xfrm>
        </p:spPr>
      </p:sp>
      <p:sp>
        <p:nvSpPr>
          <p:cNvPr id="3" name="Notes Placeholder 2"/>
          <p:cNvSpPr>
            <a:spLocks noGrp="1"/>
          </p:cNvSpPr>
          <p:nvPr>
            <p:ph type="body" idx="1"/>
          </p:nvPr>
        </p:nvSpPr>
        <p:spPr>
          <a:xfrm>
            <a:off x="223467" y="2817812"/>
            <a:ext cx="6576165" cy="6225979"/>
          </a:xfrm>
        </p:spPr>
        <p:txBody>
          <a:bodyPr/>
          <a:lstStyle/>
          <a:p>
            <a:pPr marL="457200" indent="-457200">
              <a:buFont typeface="Arial" panose="020B0604020202020204" pitchFamily="34" charset="0"/>
              <a:buChar char="•"/>
            </a:pPr>
            <a:endParaRPr lang="en-US" sz="2800">
              <a:ea typeface="Calibri"/>
              <a:cs typeface="Calibri"/>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14</a:t>
            </a:fld>
            <a:endParaRPr lang="en-US"/>
          </a:p>
        </p:txBody>
      </p:sp>
    </p:spTree>
    <p:extLst>
      <p:ext uri="{BB962C8B-B14F-4D97-AF65-F5344CB8AC3E}">
        <p14:creationId xmlns:p14="http://schemas.microsoft.com/office/powerpoint/2010/main" val="114569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44500"/>
            <a:ext cx="4217988" cy="2373313"/>
          </a:xfrm>
        </p:spPr>
      </p:sp>
      <p:sp>
        <p:nvSpPr>
          <p:cNvPr id="3" name="Notes Placeholder 2"/>
          <p:cNvSpPr>
            <a:spLocks noGrp="1"/>
          </p:cNvSpPr>
          <p:nvPr>
            <p:ph type="body" idx="1"/>
          </p:nvPr>
        </p:nvSpPr>
        <p:spPr>
          <a:xfrm>
            <a:off x="223467" y="2817812"/>
            <a:ext cx="6576165" cy="6225979"/>
          </a:xfrm>
        </p:spPr>
        <p:txBody>
          <a:bodyPr/>
          <a:lstStyle/>
          <a:p>
            <a:pPr marL="457200" indent="-457200">
              <a:buFont typeface="Arial" panose="020B0604020202020204" pitchFamily="34" charset="0"/>
              <a:buChar char="•"/>
            </a:pPr>
            <a:endParaRPr lang="en-US" sz="2800">
              <a:ea typeface="Calibri"/>
              <a:cs typeface="Calibri"/>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15</a:t>
            </a:fld>
            <a:endParaRPr lang="en-US"/>
          </a:p>
        </p:txBody>
      </p:sp>
    </p:spTree>
    <p:extLst>
      <p:ext uri="{BB962C8B-B14F-4D97-AF65-F5344CB8AC3E}">
        <p14:creationId xmlns:p14="http://schemas.microsoft.com/office/powerpoint/2010/main" val="348519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16</a:t>
            </a:fld>
            <a:endParaRPr lang="en-US"/>
          </a:p>
        </p:txBody>
      </p:sp>
    </p:spTree>
    <p:extLst>
      <p:ext uri="{BB962C8B-B14F-4D97-AF65-F5344CB8AC3E}">
        <p14:creationId xmlns:p14="http://schemas.microsoft.com/office/powerpoint/2010/main" val="147760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3638"/>
            <a:ext cx="5205412" cy="2927350"/>
          </a:xfrm>
        </p:spPr>
      </p:sp>
      <p:sp>
        <p:nvSpPr>
          <p:cNvPr id="3" name="Notes Placeholder 2"/>
          <p:cNvSpPr>
            <a:spLocks noGrp="1"/>
          </p:cNvSpPr>
          <p:nvPr>
            <p:ph type="body" idx="1"/>
          </p:nvPr>
        </p:nvSpPr>
        <p:spPr>
          <a:xfrm>
            <a:off x="702310" y="4234139"/>
            <a:ext cx="5618480" cy="3911324"/>
          </a:xfrm>
        </p:spPr>
        <p:txBody>
          <a:bodyPr/>
          <a:lstStyle/>
          <a:p>
            <a:pPr marL="174625" indent="-174625" defTabSz="933237">
              <a:buFont typeface="Arial" panose="020B0604020202020204" pitchFamily="34" charset="0"/>
              <a:buChar char="•"/>
              <a:defRPr/>
            </a:pPr>
            <a:r>
              <a:rPr lang="en-US" sz="1400"/>
              <a:t>Since July 19, 2024 we have received over 2,000 odor complaints from South Bay communities. This is the highest number of complaints we have ever received regarding a source. For additional context, for the past several years we received, on average, a total of 800 complaints per year</a:t>
            </a:r>
            <a:endParaRPr lang="en-US"/>
          </a:p>
          <a:p>
            <a:pPr marL="174982" indent="-174982" defTabSz="933237">
              <a:buFont typeface="Arial" panose="020B0604020202020204" pitchFamily="34" charset="0"/>
              <a:buChar char="•"/>
              <a:defRPr/>
            </a:pPr>
            <a:endParaRPr lang="en-US" sz="1400"/>
          </a:p>
          <a:p>
            <a:pPr marL="174625" indent="-174625" defTabSz="933237">
              <a:buFont typeface="Arial" panose="020B0604020202020204" pitchFamily="34" charset="0"/>
              <a:buChar char="•"/>
              <a:defRPr/>
            </a:pPr>
            <a:r>
              <a:rPr lang="en-US" sz="1400"/>
              <a:t>This slide shows some of the concerns reported by the communities impacted by these odors.</a:t>
            </a:r>
            <a:endParaRPr lang="en-US" sz="1400">
              <a:ea typeface="Calibri"/>
              <a:cs typeface="Calibri"/>
            </a:endParaRPr>
          </a:p>
          <a:p>
            <a:pPr marL="0" indent="0" defTabSz="933237">
              <a:buFont typeface="Arial" panose="020B0604020202020204" pitchFamily="34" charset="0"/>
              <a:buNone/>
              <a:defRPr/>
            </a:pPr>
            <a:endParaRPr lang="en-US" sz="1400"/>
          </a:p>
          <a:p>
            <a:pPr marL="174625" marR="0" lvl="0" indent="-174625"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We want to acknowledge that the conditions causing these concerns are unacceptable. Nobody should be exposed to this type of odors. </a:t>
            </a:r>
            <a:endParaRPr lang="en-US" sz="1400">
              <a:ea typeface="Calibri"/>
              <a:cs typeface="Calibri"/>
            </a:endParaRPr>
          </a:p>
          <a:p>
            <a:pPr marL="174625" marR="0" lvl="0" indent="-174625"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ea typeface="Calibri"/>
              <a:cs typeface="Calibri"/>
            </a:endParaRPr>
          </a:p>
          <a:p>
            <a:pPr marL="174625" indent="-174625" defTabSz="933237">
              <a:buFont typeface="Arial" panose="020B0604020202020204" pitchFamily="34" charset="0"/>
              <a:buChar char="•"/>
              <a:defRPr/>
            </a:pPr>
            <a:r>
              <a:rPr lang="en-US" sz="1400"/>
              <a:t>We have documented violations of local and State air quality regulations, which resulted in enforcement actions against </a:t>
            </a:r>
            <a:r>
              <a:rPr lang="en-US" sz="1400" kern="100">
                <a:solidFill>
                  <a:srgbClr val="FF0000"/>
                </a:solidFill>
                <a:ea typeface="Calibri"/>
                <a:cs typeface="Calibri"/>
              </a:rPr>
              <a:t>International Boundary and Water Commission </a:t>
            </a:r>
            <a:r>
              <a:rPr lang="en-US" sz="1400" kern="100">
                <a:ea typeface="Calibri"/>
                <a:cs typeface="Calibri"/>
              </a:rPr>
              <a:t>(or IBWC) and their contractor Veolia. W</a:t>
            </a:r>
            <a:r>
              <a:rPr lang="en-US" sz="1400"/>
              <a:t>e will continue to enforce our laws to the full extent of our jurisdiction. </a:t>
            </a:r>
            <a:endParaRPr lang="en-US" sz="1400">
              <a:ea typeface="Calibri"/>
              <a:cs typeface="Calibri"/>
            </a:endParaRPr>
          </a:p>
          <a:p>
            <a:pPr marL="174625" indent="-174625" defTabSz="933237">
              <a:buFont typeface="Arial" panose="020B0604020202020204" pitchFamily="34" charset="0"/>
              <a:buChar char="•"/>
              <a:defRPr/>
            </a:pPr>
            <a:endParaRPr lang="en-US" sz="1400">
              <a:ea typeface="Calibri"/>
              <a:cs typeface="Calibri"/>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17</a:t>
            </a:fld>
            <a:endParaRPr lang="en-US"/>
          </a:p>
        </p:txBody>
      </p:sp>
    </p:spTree>
    <p:extLst>
      <p:ext uri="{BB962C8B-B14F-4D97-AF65-F5344CB8AC3E}">
        <p14:creationId xmlns:p14="http://schemas.microsoft.com/office/powerpoint/2010/main" val="371026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3638"/>
            <a:ext cx="4702175" cy="2644775"/>
          </a:xfrm>
        </p:spPr>
      </p:sp>
      <p:sp>
        <p:nvSpPr>
          <p:cNvPr id="3" name="Notes Placeholder 2"/>
          <p:cNvSpPr>
            <a:spLocks noGrp="1"/>
          </p:cNvSpPr>
          <p:nvPr>
            <p:ph type="body" idx="1"/>
          </p:nvPr>
        </p:nvSpPr>
        <p:spPr>
          <a:xfrm>
            <a:off x="702310" y="3871908"/>
            <a:ext cx="5618480" cy="4370217"/>
          </a:xfrm>
        </p:spPr>
        <p:txBody>
          <a:bodyPr/>
          <a:lstStyle/>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1400"/>
              <a:t>Another critical problem has been that the sewage that is being directed to the TJ river is not being treated by IBWC.</a:t>
            </a:r>
            <a:endParaRPr lang="en-US" sz="1400">
              <a:ea typeface="Calibri"/>
              <a:cs typeface="Calibri"/>
            </a:endParaRPr>
          </a:p>
          <a:p>
            <a:pPr marL="342900" indent="-342900">
              <a:buFont typeface="Arial" panose="020B0604020202020204" pitchFamily="34" charset="0"/>
              <a:buChar char="•"/>
            </a:pPr>
            <a:r>
              <a:rPr lang="en-US" sz="1400"/>
              <a:t>This slide shows data published by IBWC regarding the amount of untreated flow going to the Tijuana River.</a:t>
            </a:r>
            <a:endParaRPr lang="en-US" sz="1400">
              <a:ea typeface="Calibri"/>
              <a:cs typeface="Calibri"/>
            </a:endParaRPr>
          </a:p>
          <a:p>
            <a:pPr marL="342900" indent="-342900">
              <a:buFont typeface="Arial" panose="020B0604020202020204" pitchFamily="34" charset="0"/>
              <a:buChar char="•"/>
            </a:pPr>
            <a:r>
              <a:rPr lang="en-US" sz="1400"/>
              <a:t>According to IBWC, earlier this month there were about 90 million gallons of untreated flows per day going to the river, but there should NOT be any flow going into the river.</a:t>
            </a:r>
            <a:endParaRPr lang="en-US" sz="1400">
              <a:ea typeface="Calibri"/>
              <a:cs typeface="Calibri"/>
            </a:endParaRPr>
          </a:p>
          <a:p>
            <a:pPr marL="342900" indent="-342900">
              <a:buFont typeface="Arial" panose="020B0604020202020204" pitchFamily="34" charset="0"/>
              <a:buChar char="•"/>
            </a:pPr>
            <a:r>
              <a:rPr lang="en-US" sz="1400">
                <a:ea typeface="Calibri"/>
                <a:cs typeface="Calibri"/>
              </a:rPr>
              <a:t>IBWC reported it is monitoring the flows and its data is available to the public. The QR code provides access to the data</a:t>
            </a:r>
          </a:p>
          <a:p>
            <a:pPr marL="342900" indent="-342900">
              <a:buFont typeface="Arial" panose="020B0604020202020204" pitchFamily="34" charset="0"/>
              <a:buChar char="•"/>
            </a:pPr>
            <a:r>
              <a:rPr lang="en-US" sz="1400">
                <a:ea typeface="Calibri"/>
                <a:cs typeface="Calibri"/>
              </a:rPr>
              <a:t>According to IBWC, as of last week, the majority of the flow has been diverted to the wastewater treatment plant in Mexico and has seen a significant drop in sewage flow .  </a:t>
            </a:r>
          </a:p>
          <a:p>
            <a:pPr marL="342900" indent="-342900">
              <a:buFont typeface="Arial" panose="020B0604020202020204" pitchFamily="34" charset="0"/>
              <a:buChar char="•"/>
            </a:pPr>
            <a:r>
              <a:rPr lang="en-US" sz="1400">
                <a:ea typeface="Calibri"/>
                <a:cs typeface="Calibri"/>
              </a:rPr>
              <a:t>The District Compliance Division continues to investigate to respond to complaints, document odors, and verify if this trend continues. </a:t>
            </a:r>
          </a:p>
          <a:p>
            <a:pPr marL="342900" indent="-342900">
              <a:buFont typeface="Arial" panose="020B0604020202020204" pitchFamily="34" charset="0"/>
              <a:buChar char="•"/>
            </a:pPr>
            <a:endParaRPr lang="en-US" sz="2000">
              <a:ea typeface="Calibri"/>
              <a:cs typeface="Calibri"/>
            </a:endParaRPr>
          </a:p>
          <a:p>
            <a:pPr marL="342900" indent="-342900">
              <a:buFont typeface="Arial" panose="020B0604020202020204" pitchFamily="34" charset="0"/>
              <a:buChar char="•"/>
            </a:pPr>
            <a:endParaRPr lang="en-US" sz="2000" b="1">
              <a:ea typeface="Calibri"/>
              <a:cs typeface="Calibri"/>
            </a:endParaRPr>
          </a:p>
          <a:p>
            <a:pPr marL="342900" indent="-342900">
              <a:buFont typeface="Arial" panose="020B0604020202020204" pitchFamily="34" charset="0"/>
              <a:buChar char="•"/>
            </a:pPr>
            <a:endParaRPr lang="en-US" sz="2000">
              <a:ea typeface="Calibri"/>
              <a:cs typeface="Calibri"/>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18</a:t>
            </a:fld>
            <a:endParaRPr lang="en-US"/>
          </a:p>
        </p:txBody>
      </p:sp>
    </p:spTree>
    <p:extLst>
      <p:ext uri="{BB962C8B-B14F-4D97-AF65-F5344CB8AC3E}">
        <p14:creationId xmlns:p14="http://schemas.microsoft.com/office/powerpoint/2010/main" val="407226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349250"/>
            <a:ext cx="5068888" cy="2851150"/>
          </a:xfrm>
        </p:spPr>
      </p:sp>
      <p:sp>
        <p:nvSpPr>
          <p:cNvPr id="3" name="Notes Placeholder 2"/>
          <p:cNvSpPr>
            <a:spLocks noGrp="1"/>
          </p:cNvSpPr>
          <p:nvPr>
            <p:ph type="body" idx="1"/>
          </p:nvPr>
        </p:nvSpPr>
        <p:spPr>
          <a:xfrm>
            <a:off x="225468" y="3200400"/>
            <a:ext cx="6513535" cy="3818962"/>
          </a:xfrm>
        </p:spPr>
        <p:txBody>
          <a:bodyPr/>
          <a:lstStyle/>
          <a:p>
            <a:pPr marL="0" indent="0" defTabSz="933237">
              <a:buFont typeface="Arial" panose="020B0604020202020204" pitchFamily="34" charset="0"/>
              <a:buNone/>
              <a:defRPr/>
            </a:pPr>
            <a:endParaRPr lang="en-US" sz="1800" kern="100">
              <a:latin typeface="Calibri" panose="020F0502020204030204" pitchFamily="34" charset="0"/>
              <a:ea typeface="Calibri" panose="020F0502020204030204" pitchFamily="34" charset="0"/>
              <a:cs typeface="Times New Roman" panose="02020603050405020304" pitchFamily="18" charset="0"/>
            </a:endParaRPr>
          </a:p>
          <a:p>
            <a:pPr marL="291465" indent="-291465" defTabSz="933237">
              <a:buFont typeface="Arial" panose="020B0604020202020204" pitchFamily="34" charset="0"/>
              <a:buChar char="•"/>
              <a:defRPr/>
            </a:pPr>
            <a:r>
              <a:rPr lang="en-US" kern="100">
                <a:ea typeface="Calibri"/>
                <a:cs typeface="Calibri"/>
              </a:rPr>
              <a:t>On July 29, 2024,  SDAPCD issued a Notice of Violation to IBWC and their contractor Veolia for creating a public nuisance. Subsequently on</a:t>
            </a:r>
            <a:r>
              <a:rPr lang="en-US" b="0" i="0">
                <a:solidFill>
                  <a:srgbClr val="535353"/>
                </a:solidFill>
                <a:effectLst/>
                <a:ea typeface="Lato Regular"/>
                <a:cs typeface="Calibri"/>
              </a:rPr>
              <a:t> August 30, 2024, SDAPCD issued another NOV to </a:t>
            </a:r>
            <a:r>
              <a:rPr lang="en-US" b="0" i="0" u="none" strike="noStrike">
                <a:solidFill>
                  <a:srgbClr val="136CB3"/>
                </a:solidFill>
                <a:effectLst/>
                <a:highlight>
                  <a:srgbClr val="FFFFFF"/>
                </a:highlight>
                <a:ea typeface="Lato Regular"/>
                <a:cs typeface="Calibri"/>
                <a:hlinkClick r:id="rId3"/>
              </a:rPr>
              <a:t>IBWC</a:t>
            </a:r>
            <a:r>
              <a:rPr lang="en-US" b="0" i="0">
                <a:solidFill>
                  <a:srgbClr val="535353"/>
                </a:solidFill>
                <a:effectLst/>
                <a:ea typeface="Lato Regular"/>
                <a:cs typeface="Calibri"/>
              </a:rPr>
              <a:t> and its contractor,  </a:t>
            </a:r>
            <a:r>
              <a:rPr lang="en-US" b="0" i="0" u="none" strike="noStrike">
                <a:solidFill>
                  <a:srgbClr val="136CB3"/>
                </a:solidFill>
                <a:effectLst/>
                <a:highlight>
                  <a:srgbClr val="FFFFFF"/>
                </a:highlight>
                <a:ea typeface="Lato Regular"/>
                <a:cs typeface="Calibri"/>
                <a:hlinkClick r:id="rId4"/>
              </a:rPr>
              <a:t>Veolia</a:t>
            </a:r>
            <a:r>
              <a:rPr lang="en-US" b="0" i="0">
                <a:solidFill>
                  <a:srgbClr val="535353"/>
                </a:solidFill>
                <a:effectLst/>
                <a:ea typeface="Lato Regular"/>
                <a:cs typeface="Calibri"/>
              </a:rPr>
              <a:t> since we have not been able to document compliance with public nuisance regulations.</a:t>
            </a:r>
          </a:p>
          <a:p>
            <a:pPr marL="0" indent="0" defTabSz="933237">
              <a:buFont typeface="Arial" panose="020B0604020202020204" pitchFamily="34" charset="0"/>
              <a:buNone/>
              <a:defRPr/>
            </a:pPr>
            <a:endParaRPr lang="en-US" b="0" i="0">
              <a:solidFill>
                <a:srgbClr val="535353"/>
              </a:solidFill>
              <a:effectLst/>
            </a:endParaRPr>
          </a:p>
          <a:p>
            <a:pPr marL="291465" indent="-291465" defTabSz="933237">
              <a:buFont typeface="Arial" panose="020B0604020202020204" pitchFamily="34" charset="0"/>
              <a:buChar char="•"/>
              <a:defRPr/>
            </a:pPr>
            <a:r>
              <a:rPr lang="en-US" kern="100">
                <a:ea typeface="Calibri"/>
                <a:cs typeface="Calibri"/>
              </a:rPr>
              <a:t>The Notices of Violation were issued because we have been documenting strong odors that are negatively impacting communities, which is a public nuisance and a violation SDAPCD's Rule 51 and state law.</a:t>
            </a:r>
          </a:p>
          <a:p>
            <a:pPr marL="291636" indent="-291636" defTabSz="933237">
              <a:buFont typeface="Arial" panose="020B0604020202020204" pitchFamily="34" charset="0"/>
              <a:buChar char="•"/>
              <a:defRPr/>
            </a:pPr>
            <a:endParaRPr lang="en-US" kern="100">
              <a:ea typeface="Calibri" panose="020F0502020204030204" pitchFamily="34" charset="0"/>
              <a:cs typeface="Times New Roman" panose="02020603050405020304" pitchFamily="18" charset="0"/>
            </a:endParaRPr>
          </a:p>
          <a:p>
            <a:pPr marL="291465" indent="-291465" defTabSz="933237">
              <a:buFont typeface="Arial" panose="020B0604020202020204" pitchFamily="34" charset="0"/>
              <a:buChar char="•"/>
              <a:defRPr/>
            </a:pPr>
            <a:r>
              <a:rPr lang="en-US" kern="100">
                <a:ea typeface="Calibri"/>
                <a:cs typeface="Calibri"/>
              </a:rPr>
              <a:t>While this is still an ongoing investigation,  we have determined that the public nuisance is primarily due to a combination of outdated infrastructure and inadequate maintenance, both of which fall under the responsibility of the IBWC and Veolia. </a:t>
            </a:r>
          </a:p>
          <a:p>
            <a:pPr marL="291636" indent="-291636" defTabSz="933237">
              <a:buFont typeface="Arial" panose="020B0604020202020204" pitchFamily="34" charset="0"/>
              <a:buChar char="•"/>
              <a:defRPr/>
            </a:pPr>
            <a:endParaRPr lang="en-US" kern="100">
              <a:ea typeface="Calibri" panose="020F0502020204030204" pitchFamily="34" charset="0"/>
              <a:cs typeface="Times New Roman" panose="02020603050405020304" pitchFamily="18" charset="0"/>
            </a:endParaRPr>
          </a:p>
          <a:p>
            <a:pPr marL="291465" indent="-291465" defTabSz="933237">
              <a:buFont typeface="Arial" panose="020B0604020202020204" pitchFamily="34" charset="0"/>
              <a:buChar char="•"/>
              <a:defRPr/>
            </a:pPr>
            <a:r>
              <a:rPr lang="en-US" kern="100">
                <a:ea typeface="Calibri"/>
                <a:cs typeface="Calibri"/>
              </a:rPr>
              <a:t>This slide includes a QR code for a webpage that was specifically created to </a:t>
            </a:r>
            <a:r>
              <a:rPr lang="en-US" b="0" i="0">
                <a:solidFill>
                  <a:srgbClr val="535353"/>
                </a:solidFill>
                <a:effectLst/>
                <a:ea typeface="Lato Regular"/>
                <a:cs typeface="Calibri"/>
              </a:rPr>
              <a:t>provide transparent and timely updates on </a:t>
            </a:r>
            <a:r>
              <a:rPr lang="en-US">
                <a:solidFill>
                  <a:srgbClr val="535353"/>
                </a:solidFill>
                <a:ea typeface="Lato Regular"/>
                <a:cs typeface="Calibri"/>
              </a:rPr>
              <a:t>these actions</a:t>
            </a:r>
            <a:r>
              <a:rPr lang="en-US" b="0" i="0">
                <a:solidFill>
                  <a:srgbClr val="535353"/>
                </a:solidFill>
                <a:effectLst/>
                <a:ea typeface="Lato Regular"/>
                <a:cs typeface="Calibri"/>
              </a:rPr>
              <a:t>.</a:t>
            </a:r>
          </a:p>
          <a:p>
            <a:pPr marL="291636" indent="-291636" defTabSz="933237">
              <a:buFont typeface="Arial" panose="020B0604020202020204" pitchFamily="34" charset="0"/>
              <a:buChar char="•"/>
              <a:defRPr/>
            </a:pPr>
            <a:endParaRPr lang="en-US" kern="100">
              <a:ea typeface="Calibri" panose="020F0502020204030204" pitchFamily="34" charset="0"/>
              <a:cs typeface="Times New Roman" panose="02020603050405020304" pitchFamily="18" charset="0"/>
            </a:endParaRPr>
          </a:p>
          <a:p>
            <a:endParaRPr lang="en-US"/>
          </a:p>
          <a:p>
            <a:r>
              <a:rPr lang="en-US" sz="1800">
                <a:effectLst/>
                <a:latin typeface="Aptos"/>
                <a:ea typeface="Aptos" panose="020B0004020202020204" pitchFamily="34" charset="0"/>
                <a:cs typeface="Aptos" panose="020B0004020202020204" pitchFamily="34" charset="0"/>
              </a:rPr>
              <a:t> </a:t>
            </a:r>
          </a:p>
          <a:p>
            <a:pPr marL="291465" indent="-291465">
              <a:buFont typeface="Arial" panose="020B0604020202020204" pitchFamily="34" charset="0"/>
              <a:buChar cha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19</a:t>
            </a:fld>
            <a:endParaRPr lang="en-US"/>
          </a:p>
        </p:txBody>
      </p:sp>
    </p:spTree>
    <p:extLst>
      <p:ext uri="{BB962C8B-B14F-4D97-AF65-F5344CB8AC3E}">
        <p14:creationId xmlns:p14="http://schemas.microsoft.com/office/powerpoint/2010/main" val="294091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2</a:t>
            </a:fld>
            <a:endParaRPr lang="en-US"/>
          </a:p>
        </p:txBody>
      </p:sp>
    </p:spTree>
    <p:extLst>
      <p:ext uri="{BB962C8B-B14F-4D97-AF65-F5344CB8AC3E}">
        <p14:creationId xmlns:p14="http://schemas.microsoft.com/office/powerpoint/2010/main" val="1127194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444500"/>
            <a:ext cx="4217988" cy="2373313"/>
          </a:xfrm>
        </p:spPr>
      </p:sp>
      <p:sp>
        <p:nvSpPr>
          <p:cNvPr id="3" name="Notes Placeholder 2"/>
          <p:cNvSpPr>
            <a:spLocks noGrp="1"/>
          </p:cNvSpPr>
          <p:nvPr>
            <p:ph type="body" idx="1"/>
          </p:nvPr>
        </p:nvSpPr>
        <p:spPr>
          <a:xfrm>
            <a:off x="223467" y="2817812"/>
            <a:ext cx="6576165" cy="6225979"/>
          </a:xfrm>
        </p:spPr>
        <p:txBody>
          <a:bodyPr/>
          <a:lstStyle/>
          <a:p>
            <a:pPr marL="457200" indent="-457200">
              <a:buFont typeface="Arial" panose="020B0604020202020204" pitchFamily="34" charset="0"/>
              <a:buChar char="•"/>
            </a:pPr>
            <a:r>
              <a:rPr lang="en-US"/>
              <a:t>In terms of next steps, our top priority is to keep the public well-informed. We will maintain complete transparency regarding the scale of this issue and the resources required to address it. As mentioned earlier, we’ve created a webpage that will be regularly updated with the latest information on this investigation.  We will also continue collaborating with other agencies, including the Water Board, County of San Diego, CARB, EPA, IBWC and others, all of which have a role in addressing this issue. As previously mentioned, this is a significant environmental issue that extends beyond air quality concerns. Therefore, closely working with other agencies is essential. </a:t>
            </a:r>
          </a:p>
          <a:p>
            <a:endParaRPr lang="en-US">
              <a:ea typeface="Calibri" panose="020F0502020204030204"/>
              <a:cs typeface="Calibri" panose="020F0502020204030204"/>
            </a:endParaRPr>
          </a:p>
          <a:p>
            <a:pPr marL="457200" indent="-457200">
              <a:buFont typeface="Arial" panose="020B0604020202020204" pitchFamily="34" charset="0"/>
              <a:buChar char="•"/>
            </a:pPr>
            <a:r>
              <a:rPr lang="en-US"/>
              <a:t>This month, we will be meeting with IBWC representatives to discuss the NOVs and better understand the steps they are taking to comply with air quality regulations. Based on the outcome of that discussion, we will assess and determine the appropriate next steps for enforcement.</a:t>
            </a:r>
            <a:endParaRPr lang="en-US">
              <a:ea typeface="Calibri"/>
              <a:cs typeface="Calibri"/>
            </a:endParaRPr>
          </a:p>
          <a:p>
            <a:endParaRPr lang="en-US">
              <a:ea typeface="Calibri"/>
              <a:cs typeface="Calibri"/>
            </a:endParaRPr>
          </a:p>
          <a:p>
            <a:pPr marL="457200" indent="-457200">
              <a:buFont typeface="Arial" panose="020B0604020202020204" pitchFamily="34" charset="0"/>
              <a:buChar char="•"/>
            </a:pPr>
            <a:r>
              <a:rPr lang="en-US"/>
              <a:t>Regardless of whether we continue to receive air quality complaints, our investigations will persist. Once we document a violation, our standard procedure is to continue the investigation until we verify compliance. Our inspectors are on the ground in the impacted communities multiple days per week to document any ongoing impacts.</a:t>
            </a:r>
            <a:endParaRPr lang="en-US">
              <a:ea typeface="Calibri"/>
              <a:cs typeface="Calibri"/>
            </a:endParaRPr>
          </a:p>
          <a:p>
            <a:pPr marL="457200" indent="-457200">
              <a:buFont typeface="Arial" panose="020B0604020202020204" pitchFamily="34" charset="0"/>
              <a:buChar char="•"/>
            </a:pPr>
            <a:endParaRPr lang="en-US">
              <a:ea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lang="en-US">
              <a:ea typeface="Calibri"/>
              <a:cs typeface="Calibri"/>
            </a:endParaRPr>
          </a:p>
          <a:p>
            <a:pPr marL="457200" indent="-457200">
              <a:buFont typeface="Arial" panose="020B0604020202020204" pitchFamily="34" charset="0"/>
              <a:buChar char="•"/>
            </a:pPr>
            <a:endParaRPr lang="en-US" sz="2800">
              <a:ea typeface="Calibri"/>
              <a:cs typeface="Calibri"/>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20</a:t>
            </a:fld>
            <a:endParaRPr lang="en-US"/>
          </a:p>
        </p:txBody>
      </p:sp>
    </p:spTree>
    <p:extLst>
      <p:ext uri="{BB962C8B-B14F-4D97-AF65-F5344CB8AC3E}">
        <p14:creationId xmlns:p14="http://schemas.microsoft.com/office/powerpoint/2010/main" val="246986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Thank you, David. We’d like to briefly discuss how portable air purifiers can help mitigate odors by filtering out airborne contaminants that contribute to odors.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While we recognize that portable air purifiers are not a solution to the broader environmental crisis, they can offer temporary relief by improving indoor air quality in affected communities.</a:t>
            </a:r>
          </a:p>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21</a:t>
            </a:fld>
            <a:endParaRPr lang="en-US"/>
          </a:p>
        </p:txBody>
      </p:sp>
    </p:spTree>
    <p:extLst>
      <p:ext uri="{BB962C8B-B14F-4D97-AF65-F5344CB8AC3E}">
        <p14:creationId xmlns:p14="http://schemas.microsoft.com/office/powerpoint/2010/main" val="3949934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D3742"/>
                </a:solidFill>
                <a:effectLst/>
                <a:highlight>
                  <a:srgbClr val="FFFFFF"/>
                </a:highlight>
                <a:latin typeface="Helvetica"/>
                <a:cs typeface="Helvetica"/>
              </a:rPr>
              <a:t>The U.S. EPA has committed $100K in grant funding to SDAPCD to support deploying indoor air purifiers to the community affected by sewage odors to help provide some  temporary relief.</a:t>
            </a:r>
          </a:p>
          <a:p>
            <a:endParaRPr lang="en-US" b="0" i="0">
              <a:solidFill>
                <a:srgbClr val="2D3742"/>
              </a:solidFill>
              <a:effectLst/>
              <a:highlight>
                <a:srgbClr val="FFFFFF"/>
              </a:highligh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D3742"/>
                </a:solidFill>
                <a:effectLst/>
                <a:highlight>
                  <a:srgbClr val="FFFFFF"/>
                </a:highlight>
                <a:latin typeface="Helvetica"/>
                <a:cs typeface="Helvetica"/>
              </a:rPr>
              <a:t>In response to the ongoing Tijuana River Valley sewage crisis, in June 2024, the County Board of Supervisors allocated $100,000 in funding to provide free air purifies to homes in areas affected by ambient odors. In August 2024, the County coordinated registrations throughout the eligible area, as shown on the slide, and a randomized drawing from the registration pool to identify participants in the pilot program.</a:t>
            </a:r>
          </a:p>
          <a:p>
            <a:endParaRPr lang="en-US" b="0" i="0">
              <a:solidFill>
                <a:srgbClr val="2D3742"/>
              </a:solidFill>
              <a:effectLst/>
              <a:highlight>
                <a:srgbClr val="FFFFFF"/>
              </a:highlight>
              <a:latin typeface="Helvetica" panose="020B0604020202020204" pitchFamily="34" charset="0"/>
            </a:endParaRPr>
          </a:p>
          <a:p>
            <a:r>
              <a:rPr lang="en-US" b="0" i="0">
                <a:solidFill>
                  <a:srgbClr val="2D3742"/>
                </a:solidFill>
                <a:effectLst/>
                <a:highlight>
                  <a:srgbClr val="FFFFFF"/>
                </a:highlight>
                <a:latin typeface="Helvetica"/>
                <a:cs typeface="Helvetica"/>
              </a:rPr>
              <a:t>SDAPCD has identified an opportunity to partner with the County of San Diego through their existing Air Purifier Pilot Program to help deploy additional air purifiers as quickly as possible.</a:t>
            </a:r>
          </a:p>
          <a:p>
            <a:endParaRPr lang="en-US" b="0" i="0">
              <a:solidFill>
                <a:srgbClr val="2D3742"/>
              </a:solidFill>
              <a:effectLst/>
              <a:highlight>
                <a:srgbClr val="FFFFFF"/>
              </a:highligh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D3742"/>
                </a:solidFill>
                <a:effectLst/>
                <a:highlight>
                  <a:srgbClr val="FFFFFF"/>
                </a:highlight>
                <a:latin typeface="Helvetica"/>
                <a:cs typeface="Helvetica"/>
              </a:rPr>
              <a:t>SDAPCD Board </a:t>
            </a:r>
            <a:r>
              <a:rPr lang="en-US"/>
              <a:t>Approve and authorize SDAPCD to enter into an agreement with SD County to provide additional funding to the County’s air purifier pilot program</a:t>
            </a:r>
            <a:r>
              <a:rPr lang="en-US" b="0" i="0">
                <a:solidFill>
                  <a:schemeClr val="tx1"/>
                </a:solidFill>
                <a:effectLst/>
                <a:latin typeface="Helvetica"/>
                <a:cs typeface="Helvetica"/>
              </a:rPr>
              <a:t>. </a:t>
            </a:r>
            <a:r>
              <a:rPr lang="en-US" b="0" i="0">
                <a:solidFill>
                  <a:srgbClr val="2D3742"/>
                </a:solidFill>
                <a:effectLst/>
                <a:highlight>
                  <a:srgbClr val="FFFFFF"/>
                </a:highlight>
                <a:latin typeface="Helvetica"/>
                <a:cs typeface="Helvetica"/>
              </a:rPr>
              <a:t>This partnership with the County would allow to more expeditiously deploy the indoor air filters to the affected community.</a:t>
            </a:r>
          </a:p>
          <a:p>
            <a:endParaRPr lang="en-US">
              <a:solidFill>
                <a:srgbClr val="2D3742"/>
              </a:solidFill>
              <a:highlight>
                <a:srgbClr val="FFFFFF"/>
              </a:highlight>
              <a:latin typeface="Helvetica"/>
              <a:cs typeface="Helvetica"/>
            </a:endParaRPr>
          </a:p>
          <a:p>
            <a:endParaRPr lang="en-US">
              <a:solidFill>
                <a:srgbClr val="2D3742"/>
              </a:solidFill>
              <a:highlight>
                <a:srgbClr val="FFFFFF"/>
              </a:highlight>
              <a:latin typeface="Helvetica"/>
              <a:ea typeface="Calibri" panose="020F0502020204030204"/>
              <a:cs typeface="Helvetica"/>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1E895E2-5A24-4727-AB3D-C476C3D3E05E}" type="slidenum">
              <a:rPr lang="en-US" smtClean="0"/>
              <a:t>22</a:t>
            </a:fld>
            <a:endParaRPr lang="en-US"/>
          </a:p>
        </p:txBody>
      </p:sp>
    </p:spTree>
    <p:extLst>
      <p:ext uri="{BB962C8B-B14F-4D97-AF65-F5344CB8AC3E}">
        <p14:creationId xmlns:p14="http://schemas.microsoft.com/office/powerpoint/2010/main" val="3335777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D3742"/>
                </a:solidFill>
                <a:effectLst/>
                <a:highlight>
                  <a:srgbClr val="FFFFFF"/>
                </a:highlight>
              </a:rPr>
              <a:t>The </a:t>
            </a:r>
            <a:r>
              <a:rPr lang="en-US">
                <a:solidFill>
                  <a:srgbClr val="2D3742"/>
                </a:solidFill>
                <a:highlight>
                  <a:srgbClr val="FFFFFF"/>
                </a:highlight>
              </a:rPr>
              <a:t>Board also provided direction to develop a plan to continue funding and distributing air purifiers. We have pulled together our internal team to find the best way for SDAPCD to carry out this direction. We have some ideas for potential funding, including AB617 incentive funding, that we expect will be able to help with this effort. We would like to hear from the community any feedback they have on the County program to help us design something that works well and quickly for the affected residents. </a:t>
            </a:r>
          </a:p>
          <a:p>
            <a:endParaRPr lang="en-US">
              <a:solidFill>
                <a:srgbClr val="2D3742"/>
              </a:solidFill>
              <a:highlight>
                <a:srgbClr val="FFFFFF"/>
              </a:highlight>
              <a:latin typeface="Calibri"/>
              <a:ea typeface="Calibri"/>
              <a:cs typeface="Calibri"/>
            </a:endParaRPr>
          </a:p>
          <a:p>
            <a:endParaRPr lang="en-US">
              <a:solidFill>
                <a:srgbClr val="2D3742"/>
              </a:solidFill>
              <a:highlight>
                <a:srgbClr val="FFFFFF"/>
              </a:highlight>
              <a:latin typeface="Calibri"/>
              <a:ea typeface="Calibri"/>
              <a:cs typeface="Calibri"/>
            </a:endParaRPr>
          </a:p>
          <a:p>
            <a:endParaRPr lang="en-US">
              <a:solidFill>
                <a:srgbClr val="2D3742"/>
              </a:solidFill>
              <a:highlight>
                <a:srgbClr val="FFFFFF"/>
              </a:highlight>
              <a:latin typeface="Calibri"/>
              <a:ea typeface="Calibri"/>
              <a:cs typeface="Calibri"/>
            </a:endParaRPr>
          </a:p>
          <a:p>
            <a:r>
              <a:rPr lang="en-US">
                <a:solidFill>
                  <a:srgbClr val="2D3742"/>
                </a:solidFill>
                <a:highlight>
                  <a:srgbClr val="FFFFFF"/>
                </a:highlight>
                <a:latin typeface="Helvetica"/>
                <a:cs typeface="Helvetica"/>
              </a:rPr>
              <a:t>The </a:t>
            </a:r>
            <a:r>
              <a:rPr lang="en-US" b="0" i="0">
                <a:solidFill>
                  <a:srgbClr val="2D3742"/>
                </a:solidFill>
                <a:effectLst/>
                <a:highlight>
                  <a:srgbClr val="FFFFFF"/>
                </a:highlight>
                <a:latin typeface="Helvetica"/>
                <a:cs typeface="Helvetica"/>
              </a:rPr>
              <a:t>U.S. EPA has committed $100K in grant funding to SDAPCD to support deploying indoor air purifiers to the community affected by sewage odors to help provide some  temporary relief.</a:t>
            </a:r>
            <a:endParaRPr lang="en-US"/>
          </a:p>
          <a:p>
            <a:endParaRPr lang="en-US" b="0" i="0">
              <a:solidFill>
                <a:srgbClr val="2D3742"/>
              </a:solidFill>
              <a:effectLst/>
              <a:highlight>
                <a:srgbClr val="FFFFFF"/>
              </a:highligh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D3742"/>
                </a:solidFill>
                <a:effectLst/>
                <a:highlight>
                  <a:srgbClr val="FFFFFF"/>
                </a:highlight>
                <a:latin typeface="Helvetica"/>
                <a:cs typeface="Helvetica"/>
              </a:rPr>
              <a:t>In response to the ongoing Tijuana River Valley sewage crisis, in June 2024, the County Board of Supervisors allocated $100,000 in funding to provide free air purifies to homes in areas affected by ambient odors. In August 2024, the County coordinated registrations throughout the eligible area, as shown on the slide, and a randomized drawing from the registration pool to identify participants in the pilot program.</a:t>
            </a:r>
          </a:p>
          <a:p>
            <a:endParaRPr lang="en-US" b="0" i="0">
              <a:solidFill>
                <a:srgbClr val="2D3742"/>
              </a:solidFill>
              <a:effectLst/>
              <a:highlight>
                <a:srgbClr val="FFFFFF"/>
              </a:highlight>
              <a:latin typeface="Helvetica" panose="020B0604020202020204" pitchFamily="34" charset="0"/>
            </a:endParaRPr>
          </a:p>
          <a:p>
            <a:r>
              <a:rPr lang="en-US" b="0" i="0">
                <a:solidFill>
                  <a:srgbClr val="2D3742"/>
                </a:solidFill>
                <a:effectLst/>
                <a:highlight>
                  <a:srgbClr val="FFFFFF"/>
                </a:highlight>
                <a:latin typeface="Helvetica"/>
                <a:cs typeface="Helvetica"/>
              </a:rPr>
              <a:t>SDAPCD has identified an opportunity to partner with the County of San Diego through their existing Air Purifier Pilot Program to help deploy additional air purifiers as quickly as possible.</a:t>
            </a:r>
          </a:p>
          <a:p>
            <a:endParaRPr lang="en-US" b="0" i="0">
              <a:solidFill>
                <a:srgbClr val="2D3742"/>
              </a:solidFill>
              <a:effectLst/>
              <a:highlight>
                <a:srgbClr val="FFFFFF"/>
              </a:highligh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D3742"/>
                </a:solidFill>
                <a:effectLst/>
                <a:highlight>
                  <a:srgbClr val="FFFFFF"/>
                </a:highlight>
                <a:latin typeface="Helvetica"/>
                <a:cs typeface="Helvetica"/>
              </a:rPr>
              <a:t>Recently, the SDAPCD Board </a:t>
            </a:r>
            <a:r>
              <a:rPr lang="en-US"/>
              <a:t>Approved and authorized SDAPCD to enter into an agreement with SD County to provide additional funding to the County’s air purifier pilot program</a:t>
            </a:r>
            <a:r>
              <a:rPr lang="en-US" b="0" i="0">
                <a:solidFill>
                  <a:schemeClr val="tx1"/>
                </a:solidFill>
                <a:effectLst/>
                <a:latin typeface="Helvetica"/>
                <a:cs typeface="Helvetica"/>
              </a:rPr>
              <a:t>. </a:t>
            </a:r>
            <a:r>
              <a:rPr lang="en-US" b="0" i="0">
                <a:solidFill>
                  <a:srgbClr val="2D3742"/>
                </a:solidFill>
                <a:effectLst/>
                <a:highlight>
                  <a:srgbClr val="FFFFFF"/>
                </a:highlight>
                <a:latin typeface="Helvetica"/>
                <a:cs typeface="Helvetica"/>
              </a:rPr>
              <a:t>This partnership with the County would allow to more expeditiously deploy the indoor air filters to the affected community. </a:t>
            </a:r>
            <a:endParaRPr lang="en-US">
              <a:solidFill>
                <a:srgbClr val="2D3742"/>
              </a:solidFill>
              <a:highlight>
                <a:srgbClr val="FFFFFF"/>
              </a:highlight>
              <a:latin typeface="Helvetica"/>
              <a:cs typeface="Helvetica"/>
            </a:endParaRPr>
          </a:p>
          <a:p>
            <a:endParaRPr lang="en-US">
              <a:solidFill>
                <a:srgbClr val="2D3742"/>
              </a:solidFill>
              <a:highlight>
                <a:srgbClr val="FFFFFF"/>
              </a:highlight>
              <a:latin typeface="Helvetica"/>
              <a:ea typeface="Calibri" panose="020F0502020204030204"/>
              <a:cs typeface="Helvetica"/>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1E895E2-5A24-4727-AB3D-C476C3D3E05E}" type="slidenum">
              <a:rPr lang="en-US" smtClean="0"/>
              <a:t>23</a:t>
            </a:fld>
            <a:endParaRPr lang="en-US"/>
          </a:p>
        </p:txBody>
      </p:sp>
    </p:spTree>
    <p:extLst>
      <p:ext uri="{BB962C8B-B14F-4D97-AF65-F5344CB8AC3E}">
        <p14:creationId xmlns:p14="http://schemas.microsoft.com/office/powerpoint/2010/main" val="2114670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24</a:t>
            </a:fld>
            <a:endParaRPr lang="en-US"/>
          </a:p>
        </p:txBody>
      </p:sp>
    </p:spTree>
    <p:extLst>
      <p:ext uri="{BB962C8B-B14F-4D97-AF65-F5344CB8AC3E}">
        <p14:creationId xmlns:p14="http://schemas.microsoft.com/office/powerpoint/2010/main" val="3760571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a:p>
            <a:endParaRPr lang="en-US" sz="1000"/>
          </a:p>
          <a:p>
            <a:endParaRPr lang="en-US" sz="1000"/>
          </a:p>
        </p:txBody>
      </p:sp>
      <p:sp>
        <p:nvSpPr>
          <p:cNvPr id="4" name="Slide Number Placeholder 3"/>
          <p:cNvSpPr>
            <a:spLocks noGrp="1"/>
          </p:cNvSpPr>
          <p:nvPr>
            <p:ph type="sldNum" sz="quarter" idx="5"/>
          </p:nvPr>
        </p:nvSpPr>
        <p:spPr/>
        <p:txBody>
          <a:bodyPr/>
          <a:lstStyle/>
          <a:p>
            <a:fld id="{01BBA33A-0C97-4ACD-8295-7BEB83D02559}" type="slidenum">
              <a:rPr lang="en-US" smtClean="0"/>
              <a:t>25</a:t>
            </a:fld>
            <a:endParaRPr lang="en-US"/>
          </a:p>
        </p:txBody>
      </p:sp>
    </p:spTree>
    <p:extLst>
      <p:ext uri="{BB962C8B-B14F-4D97-AF65-F5344CB8AC3E}">
        <p14:creationId xmlns:p14="http://schemas.microsoft.com/office/powerpoint/2010/main" val="263751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a:p>
            <a:endParaRPr lang="en-US" sz="1000"/>
          </a:p>
        </p:txBody>
      </p:sp>
      <p:sp>
        <p:nvSpPr>
          <p:cNvPr id="4" name="Slide Number Placeholder 3"/>
          <p:cNvSpPr>
            <a:spLocks noGrp="1"/>
          </p:cNvSpPr>
          <p:nvPr>
            <p:ph type="sldNum" sz="quarter" idx="5"/>
          </p:nvPr>
        </p:nvSpPr>
        <p:spPr/>
        <p:txBody>
          <a:bodyPr/>
          <a:lstStyle/>
          <a:p>
            <a:fld id="{01BBA33A-0C97-4ACD-8295-7BEB83D02559}" type="slidenum">
              <a:rPr lang="en-US" smtClean="0"/>
              <a:t>26</a:t>
            </a:fld>
            <a:endParaRPr lang="en-US"/>
          </a:p>
        </p:txBody>
      </p:sp>
    </p:spTree>
    <p:extLst>
      <p:ext uri="{BB962C8B-B14F-4D97-AF65-F5344CB8AC3E}">
        <p14:creationId xmlns:p14="http://schemas.microsoft.com/office/powerpoint/2010/main" val="3145797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5688" y="825500"/>
            <a:ext cx="2206625" cy="1241425"/>
          </a:xfrm>
        </p:spPr>
      </p:sp>
      <p:sp>
        <p:nvSpPr>
          <p:cNvPr id="3" name="Notes Placeholder 2"/>
          <p:cNvSpPr>
            <a:spLocks noGrp="1"/>
          </p:cNvSpPr>
          <p:nvPr>
            <p:ph type="body" idx="1"/>
          </p:nvPr>
        </p:nvSpPr>
        <p:spPr>
          <a:xfrm>
            <a:off x="685800" y="2258852"/>
            <a:ext cx="5486400" cy="5875498"/>
          </a:xfrm>
        </p:spPr>
        <p:txBody>
          <a:bodyPr/>
          <a:lstStyle/>
          <a:p>
            <a:endParaRPr lang="en-US" sz="1000"/>
          </a:p>
          <a:p>
            <a:endParaRPr lang="en-US" sz="1000"/>
          </a:p>
        </p:txBody>
      </p:sp>
      <p:sp>
        <p:nvSpPr>
          <p:cNvPr id="4" name="Slide Number Placeholder 3"/>
          <p:cNvSpPr>
            <a:spLocks noGrp="1"/>
          </p:cNvSpPr>
          <p:nvPr>
            <p:ph type="sldNum" sz="quarter" idx="5"/>
          </p:nvPr>
        </p:nvSpPr>
        <p:spPr/>
        <p:txBody>
          <a:bodyPr/>
          <a:lstStyle/>
          <a:p>
            <a:fld id="{01BBA33A-0C97-4ACD-8295-7BEB83D02559}" type="slidenum">
              <a:rPr lang="en-US" smtClean="0"/>
              <a:t>27</a:t>
            </a:fld>
            <a:endParaRPr lang="en-US"/>
          </a:p>
        </p:txBody>
      </p:sp>
    </p:spTree>
    <p:extLst>
      <p:ext uri="{BB962C8B-B14F-4D97-AF65-F5344CB8AC3E}">
        <p14:creationId xmlns:p14="http://schemas.microsoft.com/office/powerpoint/2010/main" val="1164908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28</a:t>
            </a:fld>
            <a:endParaRPr lang="en-US"/>
          </a:p>
        </p:txBody>
      </p:sp>
    </p:spTree>
    <p:extLst>
      <p:ext uri="{BB962C8B-B14F-4D97-AF65-F5344CB8AC3E}">
        <p14:creationId xmlns:p14="http://schemas.microsoft.com/office/powerpoint/2010/main" val="209644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3</a:t>
            </a:fld>
            <a:endParaRPr lang="en-US"/>
          </a:p>
        </p:txBody>
      </p:sp>
    </p:spTree>
    <p:extLst>
      <p:ext uri="{BB962C8B-B14F-4D97-AF65-F5344CB8AC3E}">
        <p14:creationId xmlns:p14="http://schemas.microsoft.com/office/powerpoint/2010/main" val="19351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4</a:t>
            </a:fld>
            <a:endParaRPr lang="en-US"/>
          </a:p>
        </p:txBody>
      </p:sp>
    </p:spTree>
    <p:extLst>
      <p:ext uri="{BB962C8B-B14F-4D97-AF65-F5344CB8AC3E}">
        <p14:creationId xmlns:p14="http://schemas.microsoft.com/office/powerpoint/2010/main" val="156771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5</a:t>
            </a:fld>
            <a:endParaRPr lang="en-US"/>
          </a:p>
        </p:txBody>
      </p:sp>
    </p:spTree>
    <p:extLst>
      <p:ext uri="{BB962C8B-B14F-4D97-AF65-F5344CB8AC3E}">
        <p14:creationId xmlns:p14="http://schemas.microsoft.com/office/powerpoint/2010/main" val="156136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6</a:t>
            </a:fld>
            <a:endParaRPr lang="en-US"/>
          </a:p>
        </p:txBody>
      </p:sp>
    </p:spTree>
    <p:extLst>
      <p:ext uri="{BB962C8B-B14F-4D97-AF65-F5344CB8AC3E}">
        <p14:creationId xmlns:p14="http://schemas.microsoft.com/office/powerpoint/2010/main" val="253514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The San Diego County Air Pollution Control District (SDAPCD) continues to document strong odors impacting South Bay communities impacting residents’ quality of life. While compounds associated with these odors may cause adverse health effects, such as headaches and nausea, preliminary data does not indicate an immediate threat to life. We want to reassure the public that this is a high priority issue, and we will continue collaborating with partner agencies. For timely updates on the actions taken by SDAPCD in response to these air quality concerns, please visit the </a:t>
            </a:r>
            <a:r>
              <a:rPr lang="en-US">
                <a:hlinkClick r:id="rId3" tooltip="https://www.sdapcd.org/content/sdapcd/compliance/air-quality-complaints/tjriver.html"/>
              </a:rPr>
              <a:t>Tijuana River Valley (sdapcd.org) webpage</a:t>
            </a:r>
            <a:r>
              <a:rPr lang="en-US">
                <a:effectLst/>
              </a:rPr>
              <a:t>.</a:t>
            </a:r>
          </a:p>
          <a:p>
            <a:endParaRPr lang="en-US">
              <a:effectLst/>
            </a:endParaRPr>
          </a:p>
          <a:p>
            <a:r>
              <a:rPr lang="en-US">
                <a:effectLst/>
              </a:rPr>
              <a:t>We would like to also highlight that different news outlets reported that a group of researchers from San Diego State University and UCSD reported finding elevated levels of hydrogen cyanide (which is a chemical compound that could be lethal in high quantities). We want to share that the County Hazardous Incidence Response Team was deployed to assess this situation and was able to confirm that there was no threat to life or safety from hydrogen cyanide in the air</a:t>
            </a:r>
            <a:r>
              <a:rPr lang="en-US"/>
              <a:t>.</a:t>
            </a:r>
            <a:r>
              <a:rPr lang="en-US">
                <a:effectLst/>
              </a:rPr>
              <a:t>  This was clarified with the research group and with the media and we wanted to reiterate this message to help make others aware.</a:t>
            </a:r>
            <a:endParaRPr lang="en-US">
              <a:cs typeface="Calibri"/>
            </a:endParaRPr>
          </a:p>
        </p:txBody>
      </p:sp>
      <p:sp>
        <p:nvSpPr>
          <p:cNvPr id="4" name="Slide Number Placeholder 3"/>
          <p:cNvSpPr>
            <a:spLocks noGrp="1"/>
          </p:cNvSpPr>
          <p:nvPr>
            <p:ph type="sldNum" sz="quarter" idx="5"/>
          </p:nvPr>
        </p:nvSpPr>
        <p:spPr/>
        <p:txBody>
          <a:bodyPr/>
          <a:lstStyle/>
          <a:p>
            <a:fld id="{9667AE6F-886C-4FB7-8DF6-893B60F7BD15}" type="slidenum">
              <a:rPr lang="en-US" smtClean="0"/>
              <a:t>7</a:t>
            </a:fld>
            <a:endParaRPr lang="en-US"/>
          </a:p>
        </p:txBody>
      </p:sp>
    </p:spTree>
    <p:extLst>
      <p:ext uri="{BB962C8B-B14F-4D97-AF65-F5344CB8AC3E}">
        <p14:creationId xmlns:p14="http://schemas.microsoft.com/office/powerpoint/2010/main" val="416455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67AE6F-886C-4FB7-8DF6-893B60F7BD15}" type="slidenum">
              <a:rPr lang="en-US" smtClean="0"/>
              <a:t>8</a:t>
            </a:fld>
            <a:endParaRPr lang="en-US"/>
          </a:p>
        </p:txBody>
      </p:sp>
    </p:spTree>
    <p:extLst>
      <p:ext uri="{BB962C8B-B14F-4D97-AF65-F5344CB8AC3E}">
        <p14:creationId xmlns:p14="http://schemas.microsoft.com/office/powerpoint/2010/main" val="348875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District was able to secure an EPA grant to procure six AQ Mesh sensors and one Teledyne T101 analyzer to primarily track hydrogen sulfide levels over time, which is the main odorous component of untreated sewage in and around the Tijuana River Valley. The </a:t>
            </a:r>
            <a:r>
              <a:rPr lang="en-US" err="1"/>
              <a:t>AQMesh</a:t>
            </a:r>
            <a:r>
              <a:rPr lang="en-US"/>
              <a:t> sensors operate on a solar/ battery system </a:t>
            </a:r>
            <a:r>
              <a:rPr lang="en-US" b="0"/>
              <a:t>which allow us to deploy them where we don't have access to power and they are connected to a cellular network to transmit data 24/7. </a:t>
            </a:r>
            <a:endParaRPr lang="en-US" b="0">
              <a:ea typeface="Calibri"/>
              <a:cs typeface="Calibri"/>
            </a:endParaRPr>
          </a:p>
          <a:p>
            <a:endParaRPr lang="en-US"/>
          </a:p>
          <a:p>
            <a:r>
              <a:rPr lang="en-US"/>
              <a:t>The Teledyne T101 analyzer will be used as a reference instrument to apply any needed corrections to the sensor data and will be deployed in San Ysidro. </a:t>
            </a:r>
            <a:endParaRPr lang="en-US">
              <a:ea typeface="Calibri"/>
              <a:cs typeface="Calibri"/>
            </a:endParaRPr>
          </a:p>
          <a:p>
            <a:endParaRPr lang="en-US"/>
          </a:p>
          <a:p>
            <a:r>
              <a:rPr lang="en-US"/>
              <a:t>Both instruments can operate 24/7 and provide hourly measurements.</a:t>
            </a:r>
            <a:endParaRPr lang="en-US">
              <a:ea typeface="Calibri"/>
              <a:cs typeface="Calibri"/>
            </a:endParaRPr>
          </a:p>
          <a:p>
            <a:endParaRPr lang="en-US">
              <a:ea typeface="Calibri"/>
              <a:cs typeface="Calibri"/>
            </a:endParaRPr>
          </a:p>
          <a:p>
            <a:r>
              <a:rPr lang="en-US">
                <a:ea typeface="Calibri"/>
                <a:cs typeface="Calibri"/>
              </a:rPr>
              <a:t>The original goal of this project was for trend analysis to better inform the community of odor patterns related to meteorological conditions. However, as the reported intensity and frequency of the odors has increased over the summer, the District shifted the design of this study and has greatly accelerated the process to provide more robust and quantitative data to inform public health officials. </a:t>
            </a:r>
          </a:p>
          <a:p>
            <a:endParaRPr lang="en-US" b="1">
              <a:ea typeface="Calibri"/>
              <a:cs typeface="Calibri"/>
            </a:endParaRPr>
          </a:p>
          <a:p>
            <a:r>
              <a:rPr lang="en-US"/>
              <a:t> </a:t>
            </a:r>
            <a:endParaRPr lang="en-US">
              <a:ea typeface="Calibri"/>
              <a:cs typeface="Calibri"/>
            </a:endParaRPr>
          </a:p>
          <a:p>
            <a:endParaRPr lang="en-US" b="1">
              <a:ea typeface="Calibri"/>
              <a:cs typeface="Calibri"/>
            </a:endParaRPr>
          </a:p>
          <a:p>
            <a:endParaRPr lang="en-US" b="1">
              <a:ea typeface="Calibri"/>
              <a:cs typeface="Calibri"/>
            </a:endParaRPr>
          </a:p>
          <a:p>
            <a:endParaRPr lang="en-US" b="1">
              <a:ea typeface="Calibri"/>
              <a:cs typeface="Calibri"/>
            </a:endParaRPr>
          </a:p>
          <a:p>
            <a:endParaRPr lang="en-US" b="1">
              <a:ea typeface="Calibri"/>
              <a:cs typeface="Calibri"/>
            </a:endParaRPr>
          </a:p>
          <a:p>
            <a:endParaRPr lang="en-US" b="1">
              <a:ea typeface="Calibri"/>
              <a:cs typeface="Calibri"/>
            </a:endParaRPr>
          </a:p>
          <a:p>
            <a:endParaRPr lang="en-US" b="1">
              <a:ea typeface="Calibri"/>
              <a:cs typeface="Calibri"/>
            </a:endParaRPr>
          </a:p>
          <a:p>
            <a:endParaRPr lang="en-US" b="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F241DB3-1E01-40D1-B55C-FB8424B7C749}" type="slidenum">
              <a:rPr lang="en-US" smtClean="0"/>
              <a:t>9</a:t>
            </a:fld>
            <a:endParaRPr lang="en-US"/>
          </a:p>
        </p:txBody>
      </p:sp>
    </p:spTree>
    <p:extLst>
      <p:ext uri="{BB962C8B-B14F-4D97-AF65-F5344CB8AC3E}">
        <p14:creationId xmlns:p14="http://schemas.microsoft.com/office/powerpoint/2010/main" val="1351691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7AA6FD-9C1D-8AF0-2282-9C1CECE9F372}"/>
              </a:ext>
            </a:extLst>
          </p:cNvPr>
          <p:cNvPicPr>
            <a:picLocks noChangeAspect="1"/>
          </p:cNvPicPr>
          <p:nvPr userDrawn="1"/>
        </p:nvPicPr>
        <p:blipFill>
          <a:blip r:embed="rId2"/>
          <a:srcRect/>
          <a:stretch/>
        </p:blipFill>
        <p:spPr>
          <a:xfrm>
            <a:off x="1" y="-10749"/>
            <a:ext cx="12191997" cy="6879497"/>
          </a:xfrm>
          <a:prstGeom prst="rect">
            <a:avLst/>
          </a:prstGeom>
        </p:spPr>
      </p:pic>
      <p:sp>
        <p:nvSpPr>
          <p:cNvPr id="2" name="Title 1">
            <a:extLst>
              <a:ext uri="{FF2B5EF4-FFF2-40B4-BE49-F238E27FC236}">
                <a16:creationId xmlns:a16="http://schemas.microsoft.com/office/drawing/2014/main" id="{AAFCCC47-C968-B33C-5DC2-582CF11120EB}"/>
              </a:ext>
            </a:extLst>
          </p:cNvPr>
          <p:cNvSpPr>
            <a:spLocks noGrp="1"/>
          </p:cNvSpPr>
          <p:nvPr>
            <p:ph type="ctrTitle" hasCustomPrompt="1"/>
          </p:nvPr>
        </p:nvSpPr>
        <p:spPr>
          <a:xfrm>
            <a:off x="564995" y="3766052"/>
            <a:ext cx="8439615" cy="750191"/>
          </a:xfrm>
        </p:spPr>
        <p:txBody>
          <a:bodyPr anchor="b">
            <a:normAutofit/>
          </a:bodyPr>
          <a:lstStyle>
            <a:lvl1pPr algn="l">
              <a:defRPr sz="4800">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74E70BEF-F35F-68E8-E2EE-F3E97AA45E44}"/>
              </a:ext>
            </a:extLst>
          </p:cNvPr>
          <p:cNvSpPr>
            <a:spLocks noGrp="1"/>
          </p:cNvSpPr>
          <p:nvPr>
            <p:ph type="subTitle" idx="1" hasCustomPrompt="1"/>
          </p:nvPr>
        </p:nvSpPr>
        <p:spPr>
          <a:xfrm>
            <a:off x="564995" y="4516243"/>
            <a:ext cx="8093927" cy="666014"/>
          </a:xfrm>
        </p:spPr>
        <p:txBody>
          <a:bodyPr>
            <a:normAutofit/>
          </a:bodyPr>
          <a:lstStyle>
            <a:lvl1pPr marL="0" indent="0" algn="l">
              <a:buNone/>
              <a:defRPr sz="3200">
                <a:solidFill>
                  <a:srgbClr val="00BBC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IF NEEDED</a:t>
            </a:r>
          </a:p>
        </p:txBody>
      </p:sp>
      <p:sp>
        <p:nvSpPr>
          <p:cNvPr id="6" name="Slide Number Placeholder 5">
            <a:extLst>
              <a:ext uri="{FF2B5EF4-FFF2-40B4-BE49-F238E27FC236}">
                <a16:creationId xmlns:a16="http://schemas.microsoft.com/office/drawing/2014/main" id="{A0B076A6-C5DE-EF24-E4AF-B9DDDE899DE2}"/>
              </a:ext>
            </a:extLst>
          </p:cNvPr>
          <p:cNvSpPr>
            <a:spLocks noGrp="1"/>
          </p:cNvSpPr>
          <p:nvPr>
            <p:ph type="sldNum" sz="quarter" idx="12"/>
          </p:nvPr>
        </p:nvSpPr>
        <p:spPr/>
        <p:txBody>
          <a:bodyPr/>
          <a:lstStyle/>
          <a:p>
            <a:fld id="{A26F7FF5-8E8D-6846-812F-A65D88CD07A7}" type="slidenum">
              <a:rPr lang="en-US" smtClean="0"/>
              <a:t>‹#›</a:t>
            </a:fld>
            <a:endParaRPr lang="en-US"/>
          </a:p>
        </p:txBody>
      </p:sp>
      <p:sp>
        <p:nvSpPr>
          <p:cNvPr id="9" name="Subtitle 2">
            <a:extLst>
              <a:ext uri="{FF2B5EF4-FFF2-40B4-BE49-F238E27FC236}">
                <a16:creationId xmlns:a16="http://schemas.microsoft.com/office/drawing/2014/main" id="{700E2CDB-1C70-6CA3-0C0C-263753D22311}"/>
              </a:ext>
            </a:extLst>
          </p:cNvPr>
          <p:cNvSpPr txBox="1">
            <a:spLocks/>
          </p:cNvSpPr>
          <p:nvPr userDrawn="1"/>
        </p:nvSpPr>
        <p:spPr>
          <a:xfrm>
            <a:off x="564995" y="3429000"/>
            <a:ext cx="6772507" cy="463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BBCB"/>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i="0" kern="12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San Diego County Air Pollution Control District</a:t>
            </a:r>
            <a:endParaRPr lang="en-US" sz="2000" b="0" i="0" kern="120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Subtitle 2">
            <a:extLst>
              <a:ext uri="{FF2B5EF4-FFF2-40B4-BE49-F238E27FC236}">
                <a16:creationId xmlns:a16="http://schemas.microsoft.com/office/drawing/2014/main" id="{77BA6A37-9FD6-31C9-18FB-E4A72359DBBC}"/>
              </a:ext>
            </a:extLst>
          </p:cNvPr>
          <p:cNvSpPr txBox="1">
            <a:spLocks/>
          </p:cNvSpPr>
          <p:nvPr userDrawn="1"/>
        </p:nvSpPr>
        <p:spPr>
          <a:xfrm>
            <a:off x="564995" y="5574796"/>
            <a:ext cx="2676293" cy="809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BBCB"/>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0" i="0">
                <a:latin typeface="Helvetica Neue Light" panose="02000403000000020004" pitchFamily="2" charset="0"/>
                <a:ea typeface="Helvetica Neue Light" panose="02000403000000020004" pitchFamily="2" charset="0"/>
              </a:rPr>
              <a:t>2022</a:t>
            </a:r>
          </a:p>
        </p:txBody>
      </p:sp>
      <p:cxnSp>
        <p:nvCxnSpPr>
          <p:cNvPr id="12" name="Straight Connector 11">
            <a:extLst>
              <a:ext uri="{FF2B5EF4-FFF2-40B4-BE49-F238E27FC236}">
                <a16:creationId xmlns:a16="http://schemas.microsoft.com/office/drawing/2014/main" id="{CA1A0AD2-5940-5268-611A-7D6BBC7280ED}"/>
              </a:ext>
            </a:extLst>
          </p:cNvPr>
          <p:cNvCxnSpPr>
            <a:cxnSpLocks/>
          </p:cNvCxnSpPr>
          <p:nvPr userDrawn="1"/>
        </p:nvCxnSpPr>
        <p:spPr>
          <a:xfrm>
            <a:off x="564995" y="5324707"/>
            <a:ext cx="897673" cy="0"/>
          </a:xfrm>
          <a:prstGeom prst="line">
            <a:avLst/>
          </a:prstGeom>
          <a:ln w="28575">
            <a:solidFill>
              <a:srgbClr val="00B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08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BF34-AB36-2361-6CD1-F4C5C04678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516F02-2FF2-0443-E75C-E7788FE6F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DD8CBA-CC99-2AA9-14B1-91A4EB1A5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356A3-753A-B3B6-76B5-CDF83F68C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342085-CD7E-AE7C-ED65-CDFD0B472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E780D50-E632-392C-44DE-77E92A955D51}"/>
              </a:ext>
            </a:extLst>
          </p:cNvPr>
          <p:cNvSpPr>
            <a:spLocks noGrp="1"/>
          </p:cNvSpPr>
          <p:nvPr>
            <p:ph type="sldNum" sz="quarter" idx="12"/>
          </p:nvPr>
        </p:nvSpPr>
        <p:spPr/>
        <p:txBody>
          <a:bodyPr/>
          <a:lstStyle>
            <a:lvl1pPr>
              <a:defRPr>
                <a:solidFill>
                  <a:srgbClr val="0D96CF"/>
                </a:solidFill>
              </a:defRPr>
            </a:lvl1pPr>
          </a:lstStyle>
          <a:p>
            <a:fld id="{A26F7FF5-8E8D-6846-812F-A65D88CD07A7}" type="slidenum">
              <a:rPr lang="en-US" smtClean="0"/>
              <a:pPr/>
              <a:t>‹#›</a:t>
            </a:fld>
            <a:endParaRPr lang="en-US"/>
          </a:p>
        </p:txBody>
      </p:sp>
    </p:spTree>
    <p:extLst>
      <p:ext uri="{BB962C8B-B14F-4D97-AF65-F5344CB8AC3E}">
        <p14:creationId xmlns:p14="http://schemas.microsoft.com/office/powerpoint/2010/main" val="185675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0538E9-D7B0-7FD2-0B85-62E1E08D3C0F}"/>
              </a:ext>
            </a:extLst>
          </p:cNvPr>
          <p:cNvPicPr>
            <a:picLocks noChangeAspect="1"/>
          </p:cNvPicPr>
          <p:nvPr userDrawn="1"/>
        </p:nvPicPr>
        <p:blipFill>
          <a:blip r:embed="rId2"/>
          <a:srcRect/>
          <a:stretch/>
        </p:blipFill>
        <p:spPr>
          <a:xfrm>
            <a:off x="2" y="-10749"/>
            <a:ext cx="12191997" cy="6879497"/>
          </a:xfrm>
          <a:prstGeom prst="rect">
            <a:avLst/>
          </a:prstGeom>
        </p:spPr>
      </p:pic>
      <p:sp>
        <p:nvSpPr>
          <p:cNvPr id="2" name="Title 1">
            <a:extLst>
              <a:ext uri="{FF2B5EF4-FFF2-40B4-BE49-F238E27FC236}">
                <a16:creationId xmlns:a16="http://schemas.microsoft.com/office/drawing/2014/main" id="{F4AB0CCF-5DAF-F473-5D0C-60C2BEB17F8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40253BC-61B7-A3EC-52F9-6A45F5C4A82E}"/>
              </a:ext>
            </a:extLst>
          </p:cNvPr>
          <p:cNvSpPr>
            <a:spLocks noGrp="1"/>
          </p:cNvSpPr>
          <p:nvPr>
            <p:ph type="sldNum" sz="quarter" idx="12"/>
          </p:nvPr>
        </p:nvSpPr>
        <p:spPr/>
        <p:txBody>
          <a:bodyPr/>
          <a:lstStyle/>
          <a:p>
            <a:fld id="{A26F7FF5-8E8D-6846-812F-A65D88CD07A7}" type="slidenum">
              <a:rPr lang="en-US" smtClean="0"/>
              <a:t>‹#›</a:t>
            </a:fld>
            <a:endParaRPr lang="en-US"/>
          </a:p>
        </p:txBody>
      </p:sp>
    </p:spTree>
    <p:extLst>
      <p:ext uri="{BB962C8B-B14F-4D97-AF65-F5344CB8AC3E}">
        <p14:creationId xmlns:p14="http://schemas.microsoft.com/office/powerpoint/2010/main" val="83731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1F75C8-2AE4-1E04-B338-8586720F65A8}"/>
              </a:ext>
            </a:extLst>
          </p:cNvPr>
          <p:cNvPicPr>
            <a:picLocks noChangeAspect="1"/>
          </p:cNvPicPr>
          <p:nvPr userDrawn="1"/>
        </p:nvPicPr>
        <p:blipFill>
          <a:blip r:embed="rId2"/>
          <a:srcRect/>
          <a:stretch/>
        </p:blipFill>
        <p:spPr>
          <a:xfrm>
            <a:off x="2" y="0"/>
            <a:ext cx="12191997" cy="6879497"/>
          </a:xfrm>
          <a:prstGeom prst="rect">
            <a:avLst/>
          </a:prstGeom>
        </p:spPr>
      </p:pic>
      <p:sp>
        <p:nvSpPr>
          <p:cNvPr id="4" name="Slide Number Placeholder 3">
            <a:extLst>
              <a:ext uri="{FF2B5EF4-FFF2-40B4-BE49-F238E27FC236}">
                <a16:creationId xmlns:a16="http://schemas.microsoft.com/office/drawing/2014/main" id="{AE6150E2-84CB-C0A3-360C-7E0DF0A42726}"/>
              </a:ext>
            </a:extLst>
          </p:cNvPr>
          <p:cNvSpPr>
            <a:spLocks noGrp="1"/>
          </p:cNvSpPr>
          <p:nvPr>
            <p:ph type="sldNum" sz="quarter" idx="12"/>
          </p:nvPr>
        </p:nvSpPr>
        <p:spPr/>
        <p:txBody>
          <a:bodyPr/>
          <a:lstStyle/>
          <a:p>
            <a:fld id="{A26F7FF5-8E8D-6846-812F-A65D88CD07A7}" type="slidenum">
              <a:rPr lang="en-US" smtClean="0"/>
              <a:t>‹#›</a:t>
            </a:fld>
            <a:endParaRPr lang="en-US"/>
          </a:p>
        </p:txBody>
      </p:sp>
    </p:spTree>
    <p:extLst>
      <p:ext uri="{BB962C8B-B14F-4D97-AF65-F5344CB8AC3E}">
        <p14:creationId xmlns:p14="http://schemas.microsoft.com/office/powerpoint/2010/main" val="367775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D29E30-C935-0F66-ECB3-D84A4FE46604}"/>
              </a:ext>
            </a:extLst>
          </p:cNvPr>
          <p:cNvPicPr>
            <a:picLocks noChangeAspect="1"/>
          </p:cNvPicPr>
          <p:nvPr userDrawn="1"/>
        </p:nvPicPr>
        <p:blipFill>
          <a:blip r:embed="rId2"/>
          <a:srcRect/>
          <a:stretch/>
        </p:blipFill>
        <p:spPr>
          <a:xfrm>
            <a:off x="3" y="0"/>
            <a:ext cx="12191997" cy="6879496"/>
          </a:xfrm>
          <a:prstGeom prst="rect">
            <a:avLst/>
          </a:prstGeom>
        </p:spPr>
      </p:pic>
      <p:sp>
        <p:nvSpPr>
          <p:cNvPr id="7" name="Slide Number Placeholder 6">
            <a:extLst>
              <a:ext uri="{FF2B5EF4-FFF2-40B4-BE49-F238E27FC236}">
                <a16:creationId xmlns:a16="http://schemas.microsoft.com/office/drawing/2014/main" id="{A60488C0-795E-7D5A-E6C8-073A51A182A4}"/>
              </a:ext>
            </a:extLst>
          </p:cNvPr>
          <p:cNvSpPr>
            <a:spLocks noGrp="1"/>
          </p:cNvSpPr>
          <p:nvPr>
            <p:ph type="sldNum" sz="quarter" idx="12"/>
          </p:nvPr>
        </p:nvSpPr>
        <p:spPr/>
        <p:txBody>
          <a:bodyPr/>
          <a:lstStyle>
            <a:lvl1pPr>
              <a:defRPr>
                <a:solidFill>
                  <a:srgbClr val="0D96CF"/>
                </a:solidFill>
              </a:defRPr>
            </a:lvl1pPr>
          </a:lstStyle>
          <a:p>
            <a:fld id="{A26F7FF5-8E8D-6846-812F-A65D88CD07A7}" type="slidenum">
              <a:rPr lang="en-US" smtClean="0"/>
              <a:pPr/>
              <a:t>‹#›</a:t>
            </a:fld>
            <a:endParaRPr lang="en-US"/>
          </a:p>
        </p:txBody>
      </p:sp>
    </p:spTree>
    <p:extLst>
      <p:ext uri="{BB962C8B-B14F-4D97-AF65-F5344CB8AC3E}">
        <p14:creationId xmlns:p14="http://schemas.microsoft.com/office/powerpoint/2010/main" val="385040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C344B8-E448-ABAD-0B6B-019E6CEDDB2F}"/>
              </a:ext>
            </a:extLst>
          </p:cNvPr>
          <p:cNvPicPr>
            <a:picLocks noChangeAspect="1"/>
          </p:cNvPicPr>
          <p:nvPr userDrawn="1"/>
        </p:nvPicPr>
        <p:blipFill>
          <a:blip r:embed="rId2"/>
          <a:srcRect/>
          <a:stretch/>
        </p:blipFill>
        <p:spPr>
          <a:xfrm>
            <a:off x="2" y="-10749"/>
            <a:ext cx="12191997" cy="6879497"/>
          </a:xfrm>
          <a:prstGeom prst="rect">
            <a:avLst/>
          </a:prstGeom>
        </p:spPr>
      </p:pic>
      <p:sp>
        <p:nvSpPr>
          <p:cNvPr id="2" name="Title 1">
            <a:extLst>
              <a:ext uri="{FF2B5EF4-FFF2-40B4-BE49-F238E27FC236}">
                <a16:creationId xmlns:a16="http://schemas.microsoft.com/office/drawing/2014/main" id="{D3B38326-2524-C9F1-5CD5-79CB4A36B17B}"/>
              </a:ext>
            </a:extLst>
          </p:cNvPr>
          <p:cNvSpPr>
            <a:spLocks noGrp="1"/>
          </p:cNvSpPr>
          <p:nvPr>
            <p:ph type="title" hasCustomPrompt="1"/>
          </p:nvPr>
        </p:nvSpPr>
        <p:spPr>
          <a:xfrm>
            <a:off x="587679" y="340073"/>
            <a:ext cx="10515600" cy="1325563"/>
          </a:xfrm>
        </p:spPr>
        <p:txBody>
          <a:bodyPr>
            <a:normAutofit/>
          </a:bodyPr>
          <a:lstStyle>
            <a:lvl1pPr>
              <a:defRPr sz="5400"/>
            </a:lvl1pPr>
          </a:lstStyle>
          <a:p>
            <a:r>
              <a:rPr lang="en-US"/>
              <a:t>Header</a:t>
            </a:r>
          </a:p>
        </p:txBody>
      </p:sp>
      <p:sp>
        <p:nvSpPr>
          <p:cNvPr id="3" name="Content Placeholder 2">
            <a:extLst>
              <a:ext uri="{FF2B5EF4-FFF2-40B4-BE49-F238E27FC236}">
                <a16:creationId xmlns:a16="http://schemas.microsoft.com/office/drawing/2014/main" id="{9C9FCFFF-2A26-4785-649D-6A03A0AC7762}"/>
              </a:ext>
            </a:extLst>
          </p:cNvPr>
          <p:cNvSpPr>
            <a:spLocks noGrp="1"/>
          </p:cNvSpPr>
          <p:nvPr>
            <p:ph idx="1"/>
          </p:nvPr>
        </p:nvSpPr>
        <p:spPr>
          <a:xfrm>
            <a:off x="587679" y="166563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5C55C1C-97CD-E959-1944-AA4986C82877}"/>
              </a:ext>
            </a:extLst>
          </p:cNvPr>
          <p:cNvSpPr>
            <a:spLocks noGrp="1"/>
          </p:cNvSpPr>
          <p:nvPr>
            <p:ph type="sldNum" sz="quarter" idx="12"/>
          </p:nvPr>
        </p:nvSpPr>
        <p:spPr>
          <a:xfrm>
            <a:off x="8986381" y="6492875"/>
            <a:ext cx="2743200" cy="365125"/>
          </a:xfrm>
        </p:spPr>
        <p:txBody>
          <a:bodyPr/>
          <a:lstStyle/>
          <a:p>
            <a:fld id="{A26F7FF5-8E8D-6846-812F-A65D88CD07A7}" type="slidenum">
              <a:rPr lang="en-US" smtClean="0"/>
              <a:t>‹#›</a:t>
            </a:fld>
            <a:endParaRPr lang="en-US"/>
          </a:p>
        </p:txBody>
      </p:sp>
    </p:spTree>
    <p:extLst>
      <p:ext uri="{BB962C8B-B14F-4D97-AF65-F5344CB8AC3E}">
        <p14:creationId xmlns:p14="http://schemas.microsoft.com/office/powerpoint/2010/main" val="236407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D786EF-9B52-1BD3-7C23-E5B687699B7A}"/>
              </a:ext>
            </a:extLst>
          </p:cNvPr>
          <p:cNvPicPr>
            <a:picLocks noChangeAspect="1"/>
          </p:cNvPicPr>
          <p:nvPr userDrawn="1"/>
        </p:nvPicPr>
        <p:blipFill>
          <a:blip r:embed="rId2"/>
          <a:srcRect/>
          <a:stretch/>
        </p:blipFill>
        <p:spPr>
          <a:xfrm>
            <a:off x="1" y="-21498"/>
            <a:ext cx="12191997" cy="6879496"/>
          </a:xfrm>
          <a:prstGeom prst="rect">
            <a:avLst/>
          </a:prstGeom>
        </p:spPr>
      </p:pic>
      <p:sp>
        <p:nvSpPr>
          <p:cNvPr id="6" name="Slide Number Placeholder 5">
            <a:extLst>
              <a:ext uri="{FF2B5EF4-FFF2-40B4-BE49-F238E27FC236}">
                <a16:creationId xmlns:a16="http://schemas.microsoft.com/office/drawing/2014/main" id="{95C55C1C-97CD-E959-1944-AA4986C82877}"/>
              </a:ext>
            </a:extLst>
          </p:cNvPr>
          <p:cNvSpPr>
            <a:spLocks noGrp="1"/>
          </p:cNvSpPr>
          <p:nvPr>
            <p:ph type="sldNum" sz="quarter" idx="12"/>
          </p:nvPr>
        </p:nvSpPr>
        <p:spPr/>
        <p:txBody>
          <a:bodyPr/>
          <a:lstStyle>
            <a:lvl1pPr>
              <a:defRPr>
                <a:solidFill>
                  <a:srgbClr val="0D96CF"/>
                </a:solidFill>
              </a:defRPr>
            </a:lvl1pPr>
          </a:lstStyle>
          <a:p>
            <a:fld id="{A26F7FF5-8E8D-6846-812F-A65D88CD07A7}" type="slidenum">
              <a:rPr lang="en-US" smtClean="0"/>
              <a:pPr/>
              <a:t>‹#›</a:t>
            </a:fld>
            <a:endParaRPr lang="en-US"/>
          </a:p>
        </p:txBody>
      </p:sp>
      <p:sp>
        <p:nvSpPr>
          <p:cNvPr id="10" name="Title 1">
            <a:extLst>
              <a:ext uri="{FF2B5EF4-FFF2-40B4-BE49-F238E27FC236}">
                <a16:creationId xmlns:a16="http://schemas.microsoft.com/office/drawing/2014/main" id="{5BD7B720-1FB1-4104-DBEA-99D3D24A2A7D}"/>
              </a:ext>
            </a:extLst>
          </p:cNvPr>
          <p:cNvSpPr>
            <a:spLocks noGrp="1"/>
          </p:cNvSpPr>
          <p:nvPr>
            <p:ph type="title" hasCustomPrompt="1"/>
          </p:nvPr>
        </p:nvSpPr>
        <p:spPr>
          <a:xfrm>
            <a:off x="587679" y="340073"/>
            <a:ext cx="10515600" cy="1325563"/>
          </a:xfrm>
        </p:spPr>
        <p:txBody>
          <a:bodyPr>
            <a:normAutofit/>
          </a:bodyPr>
          <a:lstStyle>
            <a:lvl1pPr>
              <a:defRPr sz="5400">
                <a:solidFill>
                  <a:schemeClr val="bg1"/>
                </a:solidFill>
              </a:defRPr>
            </a:lvl1pPr>
          </a:lstStyle>
          <a:p>
            <a:r>
              <a:rPr lang="en-US"/>
              <a:t>Header</a:t>
            </a:r>
          </a:p>
        </p:txBody>
      </p:sp>
      <p:sp>
        <p:nvSpPr>
          <p:cNvPr id="11" name="Content Placeholder 2">
            <a:extLst>
              <a:ext uri="{FF2B5EF4-FFF2-40B4-BE49-F238E27FC236}">
                <a16:creationId xmlns:a16="http://schemas.microsoft.com/office/drawing/2014/main" id="{38078A09-0D35-D679-48DD-D026A90ECE78}"/>
              </a:ext>
            </a:extLst>
          </p:cNvPr>
          <p:cNvSpPr>
            <a:spLocks noGrp="1"/>
          </p:cNvSpPr>
          <p:nvPr>
            <p:ph idx="1"/>
          </p:nvPr>
        </p:nvSpPr>
        <p:spPr>
          <a:xfrm>
            <a:off x="587679" y="1665636"/>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82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C344B8-E448-ABAD-0B6B-019E6CEDDB2F}"/>
              </a:ext>
            </a:extLst>
          </p:cNvPr>
          <p:cNvPicPr>
            <a:picLocks noChangeAspect="1"/>
          </p:cNvPicPr>
          <p:nvPr userDrawn="1"/>
        </p:nvPicPr>
        <p:blipFill>
          <a:blip r:embed="rId2"/>
          <a:srcRect/>
          <a:stretch/>
        </p:blipFill>
        <p:spPr>
          <a:xfrm>
            <a:off x="1" y="0"/>
            <a:ext cx="12191999" cy="6879497"/>
          </a:xfrm>
          <a:prstGeom prst="rect">
            <a:avLst/>
          </a:prstGeom>
        </p:spPr>
      </p:pic>
      <p:sp>
        <p:nvSpPr>
          <p:cNvPr id="2" name="Title 1">
            <a:extLst>
              <a:ext uri="{FF2B5EF4-FFF2-40B4-BE49-F238E27FC236}">
                <a16:creationId xmlns:a16="http://schemas.microsoft.com/office/drawing/2014/main" id="{D3B38326-2524-C9F1-5CD5-79CB4A36B17B}"/>
              </a:ext>
            </a:extLst>
          </p:cNvPr>
          <p:cNvSpPr>
            <a:spLocks noGrp="1"/>
          </p:cNvSpPr>
          <p:nvPr>
            <p:ph type="title" hasCustomPrompt="1"/>
          </p:nvPr>
        </p:nvSpPr>
        <p:spPr>
          <a:xfrm>
            <a:off x="587679" y="340073"/>
            <a:ext cx="10515600" cy="1325563"/>
          </a:xfrm>
        </p:spPr>
        <p:txBody>
          <a:bodyPr>
            <a:normAutofit/>
          </a:bodyPr>
          <a:lstStyle>
            <a:lvl1pPr>
              <a:defRPr sz="5400"/>
            </a:lvl1pPr>
          </a:lstStyle>
          <a:p>
            <a:r>
              <a:rPr lang="en-US"/>
              <a:t>Header</a:t>
            </a:r>
          </a:p>
        </p:txBody>
      </p:sp>
      <p:sp>
        <p:nvSpPr>
          <p:cNvPr id="3" name="Content Placeholder 2">
            <a:extLst>
              <a:ext uri="{FF2B5EF4-FFF2-40B4-BE49-F238E27FC236}">
                <a16:creationId xmlns:a16="http://schemas.microsoft.com/office/drawing/2014/main" id="{9C9FCFFF-2A26-4785-649D-6A03A0AC7762}"/>
              </a:ext>
            </a:extLst>
          </p:cNvPr>
          <p:cNvSpPr>
            <a:spLocks noGrp="1"/>
          </p:cNvSpPr>
          <p:nvPr>
            <p:ph idx="1"/>
          </p:nvPr>
        </p:nvSpPr>
        <p:spPr>
          <a:xfrm>
            <a:off x="587679" y="166563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5C55C1C-97CD-E959-1944-AA4986C82877}"/>
              </a:ext>
            </a:extLst>
          </p:cNvPr>
          <p:cNvSpPr>
            <a:spLocks noGrp="1"/>
          </p:cNvSpPr>
          <p:nvPr>
            <p:ph type="sldNum" sz="quarter" idx="12"/>
          </p:nvPr>
        </p:nvSpPr>
        <p:spPr>
          <a:xfrm>
            <a:off x="8986381" y="6492875"/>
            <a:ext cx="2743200" cy="365125"/>
          </a:xfrm>
        </p:spPr>
        <p:txBody>
          <a:bodyPr/>
          <a:lstStyle/>
          <a:p>
            <a:fld id="{A26F7FF5-8E8D-6846-812F-A65D88CD07A7}" type="slidenum">
              <a:rPr lang="en-US" smtClean="0"/>
              <a:t>‹#›</a:t>
            </a:fld>
            <a:endParaRPr lang="en-US"/>
          </a:p>
        </p:txBody>
      </p:sp>
    </p:spTree>
    <p:extLst>
      <p:ext uri="{BB962C8B-B14F-4D97-AF65-F5344CB8AC3E}">
        <p14:creationId xmlns:p14="http://schemas.microsoft.com/office/powerpoint/2010/main" val="410290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D786EF-9B52-1BD3-7C23-E5B687699B7A}"/>
              </a:ext>
            </a:extLst>
          </p:cNvPr>
          <p:cNvPicPr>
            <a:picLocks noChangeAspect="1"/>
          </p:cNvPicPr>
          <p:nvPr userDrawn="1"/>
        </p:nvPicPr>
        <p:blipFill>
          <a:blip r:embed="rId2"/>
          <a:srcRect/>
          <a:stretch/>
        </p:blipFill>
        <p:spPr>
          <a:xfrm>
            <a:off x="1" y="-21498"/>
            <a:ext cx="12191997" cy="6879497"/>
          </a:xfrm>
          <a:prstGeom prst="rect">
            <a:avLst/>
          </a:prstGeom>
        </p:spPr>
      </p:pic>
      <p:sp>
        <p:nvSpPr>
          <p:cNvPr id="6" name="Slide Number Placeholder 5">
            <a:extLst>
              <a:ext uri="{FF2B5EF4-FFF2-40B4-BE49-F238E27FC236}">
                <a16:creationId xmlns:a16="http://schemas.microsoft.com/office/drawing/2014/main" id="{95C55C1C-97CD-E959-1944-AA4986C82877}"/>
              </a:ext>
            </a:extLst>
          </p:cNvPr>
          <p:cNvSpPr>
            <a:spLocks noGrp="1"/>
          </p:cNvSpPr>
          <p:nvPr>
            <p:ph type="sldNum" sz="quarter" idx="12"/>
          </p:nvPr>
        </p:nvSpPr>
        <p:spPr/>
        <p:txBody>
          <a:bodyPr/>
          <a:lstStyle>
            <a:lvl1pPr>
              <a:defRPr>
                <a:solidFill>
                  <a:srgbClr val="0D96CF"/>
                </a:solidFill>
              </a:defRPr>
            </a:lvl1pPr>
          </a:lstStyle>
          <a:p>
            <a:fld id="{A26F7FF5-8E8D-6846-812F-A65D88CD07A7}" type="slidenum">
              <a:rPr lang="en-US" smtClean="0"/>
              <a:pPr/>
              <a:t>‹#›</a:t>
            </a:fld>
            <a:endParaRPr lang="en-US"/>
          </a:p>
        </p:txBody>
      </p:sp>
      <p:sp>
        <p:nvSpPr>
          <p:cNvPr id="10" name="Title 1">
            <a:extLst>
              <a:ext uri="{FF2B5EF4-FFF2-40B4-BE49-F238E27FC236}">
                <a16:creationId xmlns:a16="http://schemas.microsoft.com/office/drawing/2014/main" id="{5BD7B720-1FB1-4104-DBEA-99D3D24A2A7D}"/>
              </a:ext>
            </a:extLst>
          </p:cNvPr>
          <p:cNvSpPr>
            <a:spLocks noGrp="1"/>
          </p:cNvSpPr>
          <p:nvPr>
            <p:ph type="title" hasCustomPrompt="1"/>
          </p:nvPr>
        </p:nvSpPr>
        <p:spPr>
          <a:xfrm>
            <a:off x="587679" y="340073"/>
            <a:ext cx="10515600" cy="1325563"/>
          </a:xfrm>
        </p:spPr>
        <p:txBody>
          <a:bodyPr>
            <a:normAutofit/>
          </a:bodyPr>
          <a:lstStyle>
            <a:lvl1pPr>
              <a:defRPr sz="5400">
                <a:solidFill>
                  <a:schemeClr val="bg1"/>
                </a:solidFill>
              </a:defRPr>
            </a:lvl1pPr>
          </a:lstStyle>
          <a:p>
            <a:r>
              <a:rPr lang="en-US"/>
              <a:t>Header</a:t>
            </a:r>
          </a:p>
        </p:txBody>
      </p:sp>
      <p:sp>
        <p:nvSpPr>
          <p:cNvPr id="11" name="Content Placeholder 2">
            <a:extLst>
              <a:ext uri="{FF2B5EF4-FFF2-40B4-BE49-F238E27FC236}">
                <a16:creationId xmlns:a16="http://schemas.microsoft.com/office/drawing/2014/main" id="{38078A09-0D35-D679-48DD-D026A90ECE78}"/>
              </a:ext>
            </a:extLst>
          </p:cNvPr>
          <p:cNvSpPr>
            <a:spLocks noGrp="1"/>
          </p:cNvSpPr>
          <p:nvPr>
            <p:ph idx="1"/>
          </p:nvPr>
        </p:nvSpPr>
        <p:spPr>
          <a:xfrm>
            <a:off x="587679" y="1665636"/>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17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5CF864-815E-1992-9B5B-195F4356F248}"/>
              </a:ext>
            </a:extLst>
          </p:cNvPr>
          <p:cNvPicPr>
            <a:picLocks noChangeAspect="1"/>
          </p:cNvPicPr>
          <p:nvPr userDrawn="1"/>
        </p:nvPicPr>
        <p:blipFill>
          <a:blip r:embed="rId2"/>
          <a:srcRect/>
          <a:stretch/>
        </p:blipFill>
        <p:spPr>
          <a:xfrm>
            <a:off x="2" y="-10749"/>
            <a:ext cx="12191997" cy="6879497"/>
          </a:xfrm>
          <a:prstGeom prst="rect">
            <a:avLst/>
          </a:prstGeom>
        </p:spPr>
      </p:pic>
      <p:sp>
        <p:nvSpPr>
          <p:cNvPr id="3" name="Picture Placeholder 2">
            <a:extLst>
              <a:ext uri="{FF2B5EF4-FFF2-40B4-BE49-F238E27FC236}">
                <a16:creationId xmlns:a16="http://schemas.microsoft.com/office/drawing/2014/main" id="{B5B5CC8F-A196-8D9B-B878-D0743E7C60FD}"/>
              </a:ext>
            </a:extLst>
          </p:cNvPr>
          <p:cNvSpPr>
            <a:spLocks noGrp="1"/>
          </p:cNvSpPr>
          <p:nvPr>
            <p:ph type="pic" idx="1"/>
          </p:nvPr>
        </p:nvSpPr>
        <p:spPr>
          <a:xfrm>
            <a:off x="5924811" y="-10749"/>
            <a:ext cx="6267189" cy="6492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55518712-459B-0AA1-038F-C60538210AE7}"/>
              </a:ext>
            </a:extLst>
          </p:cNvPr>
          <p:cNvSpPr>
            <a:spLocks noGrp="1"/>
          </p:cNvSpPr>
          <p:nvPr>
            <p:ph type="sldNum" sz="quarter" idx="12"/>
          </p:nvPr>
        </p:nvSpPr>
        <p:spPr/>
        <p:txBody>
          <a:bodyPr/>
          <a:lstStyle/>
          <a:p>
            <a:fld id="{A26F7FF5-8E8D-6846-812F-A65D88CD07A7}" type="slidenum">
              <a:rPr lang="en-US" smtClean="0"/>
              <a:t>‹#›</a:t>
            </a:fld>
            <a:endParaRPr lang="en-US"/>
          </a:p>
        </p:txBody>
      </p:sp>
      <p:sp>
        <p:nvSpPr>
          <p:cNvPr id="10" name="Title 1">
            <a:extLst>
              <a:ext uri="{FF2B5EF4-FFF2-40B4-BE49-F238E27FC236}">
                <a16:creationId xmlns:a16="http://schemas.microsoft.com/office/drawing/2014/main" id="{E0476051-F9DE-7941-3053-2EB001311E38}"/>
              </a:ext>
            </a:extLst>
          </p:cNvPr>
          <p:cNvSpPr>
            <a:spLocks noGrp="1"/>
          </p:cNvSpPr>
          <p:nvPr>
            <p:ph type="title" hasCustomPrompt="1"/>
          </p:nvPr>
        </p:nvSpPr>
        <p:spPr>
          <a:xfrm>
            <a:off x="587679" y="340073"/>
            <a:ext cx="4648200" cy="1325563"/>
          </a:xfrm>
        </p:spPr>
        <p:txBody>
          <a:bodyPr>
            <a:normAutofit/>
          </a:bodyPr>
          <a:lstStyle>
            <a:lvl1pPr>
              <a:defRPr sz="5400"/>
            </a:lvl1pPr>
          </a:lstStyle>
          <a:p>
            <a:r>
              <a:rPr lang="en-US"/>
              <a:t>Header</a:t>
            </a:r>
          </a:p>
        </p:txBody>
      </p:sp>
      <p:sp>
        <p:nvSpPr>
          <p:cNvPr id="11" name="Content Placeholder 2">
            <a:extLst>
              <a:ext uri="{FF2B5EF4-FFF2-40B4-BE49-F238E27FC236}">
                <a16:creationId xmlns:a16="http://schemas.microsoft.com/office/drawing/2014/main" id="{F057FE55-CAC8-A726-ED79-987A46C50E93}"/>
              </a:ext>
            </a:extLst>
          </p:cNvPr>
          <p:cNvSpPr>
            <a:spLocks noGrp="1"/>
          </p:cNvSpPr>
          <p:nvPr>
            <p:ph idx="13"/>
          </p:nvPr>
        </p:nvSpPr>
        <p:spPr>
          <a:xfrm>
            <a:off x="587679" y="1665636"/>
            <a:ext cx="4648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63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5E8B2D-43B9-DD35-4014-025EEF06A745}"/>
              </a:ext>
            </a:extLst>
          </p:cNvPr>
          <p:cNvPicPr>
            <a:picLocks noChangeAspect="1"/>
          </p:cNvPicPr>
          <p:nvPr userDrawn="1"/>
        </p:nvPicPr>
        <p:blipFill>
          <a:blip r:embed="rId2"/>
          <a:srcRect/>
          <a:stretch/>
        </p:blipFill>
        <p:spPr>
          <a:xfrm>
            <a:off x="1" y="-21498"/>
            <a:ext cx="12191997" cy="6879497"/>
          </a:xfrm>
          <a:prstGeom prst="rect">
            <a:avLst/>
          </a:prstGeom>
        </p:spPr>
      </p:pic>
      <p:sp>
        <p:nvSpPr>
          <p:cNvPr id="6" name="Slide Number Placeholder 5">
            <a:extLst>
              <a:ext uri="{FF2B5EF4-FFF2-40B4-BE49-F238E27FC236}">
                <a16:creationId xmlns:a16="http://schemas.microsoft.com/office/drawing/2014/main" id="{A0B076A6-C5DE-EF24-E4AF-B9DDDE899DE2}"/>
              </a:ext>
            </a:extLst>
          </p:cNvPr>
          <p:cNvSpPr>
            <a:spLocks noGrp="1"/>
          </p:cNvSpPr>
          <p:nvPr>
            <p:ph type="sldNum" sz="quarter" idx="12"/>
          </p:nvPr>
        </p:nvSpPr>
        <p:spPr/>
        <p:txBody>
          <a:bodyPr/>
          <a:lstStyle>
            <a:lvl1pPr>
              <a:defRPr>
                <a:solidFill>
                  <a:srgbClr val="0D96CF"/>
                </a:solidFill>
              </a:defRPr>
            </a:lvl1pPr>
          </a:lstStyle>
          <a:p>
            <a:fld id="{A26F7FF5-8E8D-6846-812F-A65D88CD07A7}" type="slidenum">
              <a:rPr lang="en-US" smtClean="0"/>
              <a:pPr/>
              <a:t>‹#›</a:t>
            </a:fld>
            <a:endParaRPr lang="en-US"/>
          </a:p>
        </p:txBody>
      </p:sp>
      <p:sp>
        <p:nvSpPr>
          <p:cNvPr id="10" name="Title 1">
            <a:extLst>
              <a:ext uri="{FF2B5EF4-FFF2-40B4-BE49-F238E27FC236}">
                <a16:creationId xmlns:a16="http://schemas.microsoft.com/office/drawing/2014/main" id="{85011333-58E9-192D-1F51-7B57723442EF}"/>
              </a:ext>
            </a:extLst>
          </p:cNvPr>
          <p:cNvSpPr>
            <a:spLocks noGrp="1"/>
          </p:cNvSpPr>
          <p:nvPr>
            <p:ph type="title" hasCustomPrompt="1"/>
          </p:nvPr>
        </p:nvSpPr>
        <p:spPr>
          <a:xfrm>
            <a:off x="587679" y="565541"/>
            <a:ext cx="10515600" cy="1325563"/>
          </a:xfrm>
        </p:spPr>
        <p:txBody>
          <a:bodyPr>
            <a:normAutofit/>
          </a:bodyPr>
          <a:lstStyle>
            <a:lvl1pPr>
              <a:defRPr sz="6600"/>
            </a:lvl1pPr>
          </a:lstStyle>
          <a:p>
            <a:r>
              <a:rPr lang="en-US"/>
              <a:t>TRANSITION PAGE</a:t>
            </a:r>
          </a:p>
        </p:txBody>
      </p:sp>
      <p:sp>
        <p:nvSpPr>
          <p:cNvPr id="11" name="Title 1">
            <a:extLst>
              <a:ext uri="{FF2B5EF4-FFF2-40B4-BE49-F238E27FC236}">
                <a16:creationId xmlns:a16="http://schemas.microsoft.com/office/drawing/2014/main" id="{67B0EDC8-1279-BA2D-946D-1F6A512E7649}"/>
              </a:ext>
            </a:extLst>
          </p:cNvPr>
          <p:cNvSpPr txBox="1">
            <a:spLocks/>
          </p:cNvSpPr>
          <p:nvPr userDrawn="1"/>
        </p:nvSpPr>
        <p:spPr>
          <a:xfrm>
            <a:off x="587679" y="12473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b="1" i="0" kern="1200">
                <a:solidFill>
                  <a:srgbClr val="0D96C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000" b="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Transition Page Subhead</a:t>
            </a:r>
          </a:p>
        </p:txBody>
      </p:sp>
    </p:spTree>
    <p:extLst>
      <p:ext uri="{BB962C8B-B14F-4D97-AF65-F5344CB8AC3E}">
        <p14:creationId xmlns:p14="http://schemas.microsoft.com/office/powerpoint/2010/main" val="410114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AF022-71F0-9114-9436-183EABD70C27}"/>
              </a:ext>
            </a:extLst>
          </p:cNvPr>
          <p:cNvPicPr>
            <a:picLocks noChangeAspect="1"/>
          </p:cNvPicPr>
          <p:nvPr userDrawn="1"/>
        </p:nvPicPr>
        <p:blipFill>
          <a:blip r:embed="rId2"/>
          <a:srcRect/>
          <a:stretch/>
        </p:blipFill>
        <p:spPr>
          <a:xfrm>
            <a:off x="1" y="-21498"/>
            <a:ext cx="12191997" cy="6879496"/>
          </a:xfrm>
          <a:prstGeom prst="rect">
            <a:avLst/>
          </a:prstGeom>
        </p:spPr>
      </p:pic>
      <p:sp>
        <p:nvSpPr>
          <p:cNvPr id="8" name="Slide Number Placeholder 5">
            <a:extLst>
              <a:ext uri="{FF2B5EF4-FFF2-40B4-BE49-F238E27FC236}">
                <a16:creationId xmlns:a16="http://schemas.microsoft.com/office/drawing/2014/main" id="{524E9346-D6C7-0241-5B12-2237102F2A63}"/>
              </a:ext>
            </a:extLst>
          </p:cNvPr>
          <p:cNvSpPr>
            <a:spLocks noGrp="1"/>
          </p:cNvSpPr>
          <p:nvPr>
            <p:ph type="sldNum" sz="quarter" idx="12"/>
          </p:nvPr>
        </p:nvSpPr>
        <p:spPr>
          <a:xfrm>
            <a:off x="9016652" y="6492875"/>
            <a:ext cx="2743200" cy="365125"/>
          </a:xfrm>
        </p:spPr>
        <p:txBody>
          <a:bodyPr/>
          <a:lstStyle>
            <a:lvl1pPr>
              <a:defRPr>
                <a:solidFill>
                  <a:srgbClr val="0D96CF"/>
                </a:solidFill>
              </a:defRPr>
            </a:lvl1pPr>
          </a:lstStyle>
          <a:p>
            <a:fld id="{A26F7FF5-8E8D-6846-812F-A65D88CD07A7}" type="slidenum">
              <a:rPr lang="en-US" smtClean="0"/>
              <a:pPr/>
              <a:t>‹#›</a:t>
            </a:fld>
            <a:endParaRPr lang="en-US"/>
          </a:p>
        </p:txBody>
      </p:sp>
      <p:sp>
        <p:nvSpPr>
          <p:cNvPr id="9" name="Title 1">
            <a:extLst>
              <a:ext uri="{FF2B5EF4-FFF2-40B4-BE49-F238E27FC236}">
                <a16:creationId xmlns:a16="http://schemas.microsoft.com/office/drawing/2014/main" id="{C6EA3740-E239-42D1-58D7-115B762599BA}"/>
              </a:ext>
            </a:extLst>
          </p:cNvPr>
          <p:cNvSpPr>
            <a:spLocks noGrp="1"/>
          </p:cNvSpPr>
          <p:nvPr>
            <p:ph type="title" hasCustomPrompt="1"/>
          </p:nvPr>
        </p:nvSpPr>
        <p:spPr>
          <a:xfrm>
            <a:off x="587679" y="565541"/>
            <a:ext cx="10515600" cy="1325563"/>
          </a:xfrm>
        </p:spPr>
        <p:txBody>
          <a:bodyPr>
            <a:normAutofit/>
          </a:bodyPr>
          <a:lstStyle>
            <a:lvl1pPr>
              <a:defRPr sz="6600"/>
            </a:lvl1pPr>
          </a:lstStyle>
          <a:p>
            <a:r>
              <a:rPr lang="en-US"/>
              <a:t>TRANSITION PAGE</a:t>
            </a:r>
          </a:p>
        </p:txBody>
      </p:sp>
      <p:sp>
        <p:nvSpPr>
          <p:cNvPr id="10" name="Title 1">
            <a:extLst>
              <a:ext uri="{FF2B5EF4-FFF2-40B4-BE49-F238E27FC236}">
                <a16:creationId xmlns:a16="http://schemas.microsoft.com/office/drawing/2014/main" id="{2B36CA3C-1A13-9E88-FF97-833C85574C6A}"/>
              </a:ext>
            </a:extLst>
          </p:cNvPr>
          <p:cNvSpPr txBox="1">
            <a:spLocks/>
          </p:cNvSpPr>
          <p:nvPr userDrawn="1"/>
        </p:nvSpPr>
        <p:spPr>
          <a:xfrm>
            <a:off x="587679" y="12473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b="1" i="0" kern="1200">
                <a:solidFill>
                  <a:srgbClr val="0D96C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000" b="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Transition Page Subhead</a:t>
            </a:r>
          </a:p>
        </p:txBody>
      </p:sp>
    </p:spTree>
    <p:extLst>
      <p:ext uri="{BB962C8B-B14F-4D97-AF65-F5344CB8AC3E}">
        <p14:creationId xmlns:p14="http://schemas.microsoft.com/office/powerpoint/2010/main" val="274691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F81048-F280-C08D-7E48-372B781AA344}"/>
              </a:ext>
            </a:extLst>
          </p:cNvPr>
          <p:cNvPicPr>
            <a:picLocks noChangeAspect="1"/>
          </p:cNvPicPr>
          <p:nvPr userDrawn="1"/>
        </p:nvPicPr>
        <p:blipFill>
          <a:blip r:embed="rId2"/>
          <a:srcRect/>
          <a:stretch/>
        </p:blipFill>
        <p:spPr>
          <a:xfrm>
            <a:off x="1" y="-21498"/>
            <a:ext cx="12191997" cy="6879496"/>
          </a:xfrm>
          <a:prstGeom prst="rect">
            <a:avLst/>
          </a:prstGeom>
        </p:spPr>
      </p:pic>
      <p:sp>
        <p:nvSpPr>
          <p:cNvPr id="9" name="Slide Number Placeholder 5">
            <a:extLst>
              <a:ext uri="{FF2B5EF4-FFF2-40B4-BE49-F238E27FC236}">
                <a16:creationId xmlns:a16="http://schemas.microsoft.com/office/drawing/2014/main" id="{268E4AFA-F7CD-B219-47E5-127A067066B5}"/>
              </a:ext>
            </a:extLst>
          </p:cNvPr>
          <p:cNvSpPr>
            <a:spLocks noGrp="1"/>
          </p:cNvSpPr>
          <p:nvPr>
            <p:ph type="sldNum" sz="quarter" idx="12"/>
          </p:nvPr>
        </p:nvSpPr>
        <p:spPr>
          <a:xfrm>
            <a:off x="9016652" y="6492875"/>
            <a:ext cx="2743200" cy="365125"/>
          </a:xfrm>
        </p:spPr>
        <p:txBody>
          <a:bodyPr/>
          <a:lstStyle>
            <a:lvl1pPr>
              <a:defRPr>
                <a:solidFill>
                  <a:srgbClr val="0D96CF"/>
                </a:solidFill>
              </a:defRPr>
            </a:lvl1pPr>
          </a:lstStyle>
          <a:p>
            <a:fld id="{A26F7FF5-8E8D-6846-812F-A65D88CD07A7}" type="slidenum">
              <a:rPr lang="en-US" smtClean="0"/>
              <a:pPr/>
              <a:t>‹#›</a:t>
            </a:fld>
            <a:endParaRPr lang="en-US"/>
          </a:p>
        </p:txBody>
      </p:sp>
      <p:sp>
        <p:nvSpPr>
          <p:cNvPr id="10" name="Title 1">
            <a:extLst>
              <a:ext uri="{FF2B5EF4-FFF2-40B4-BE49-F238E27FC236}">
                <a16:creationId xmlns:a16="http://schemas.microsoft.com/office/drawing/2014/main" id="{5A559C5B-D486-E2BA-FCFD-FB694FEB7B65}"/>
              </a:ext>
            </a:extLst>
          </p:cNvPr>
          <p:cNvSpPr>
            <a:spLocks noGrp="1"/>
          </p:cNvSpPr>
          <p:nvPr>
            <p:ph type="title" hasCustomPrompt="1"/>
          </p:nvPr>
        </p:nvSpPr>
        <p:spPr>
          <a:xfrm>
            <a:off x="587679" y="565541"/>
            <a:ext cx="10515600" cy="1325563"/>
          </a:xfrm>
        </p:spPr>
        <p:txBody>
          <a:bodyPr>
            <a:normAutofit/>
          </a:bodyPr>
          <a:lstStyle>
            <a:lvl1pPr>
              <a:defRPr sz="6600"/>
            </a:lvl1pPr>
          </a:lstStyle>
          <a:p>
            <a:r>
              <a:rPr lang="en-US"/>
              <a:t>TRANSITION PAGE</a:t>
            </a:r>
          </a:p>
        </p:txBody>
      </p:sp>
      <p:sp>
        <p:nvSpPr>
          <p:cNvPr id="11" name="Title 1">
            <a:extLst>
              <a:ext uri="{FF2B5EF4-FFF2-40B4-BE49-F238E27FC236}">
                <a16:creationId xmlns:a16="http://schemas.microsoft.com/office/drawing/2014/main" id="{78348BE6-CA3B-0BE8-AB64-B5FAFC760C88}"/>
              </a:ext>
            </a:extLst>
          </p:cNvPr>
          <p:cNvSpPr txBox="1">
            <a:spLocks/>
          </p:cNvSpPr>
          <p:nvPr userDrawn="1"/>
        </p:nvSpPr>
        <p:spPr>
          <a:xfrm>
            <a:off x="587679" y="12473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b="1" i="0" kern="1200">
                <a:solidFill>
                  <a:srgbClr val="0D96C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000" b="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Transition Page Subhead</a:t>
            </a:r>
          </a:p>
        </p:txBody>
      </p:sp>
    </p:spTree>
    <p:extLst>
      <p:ext uri="{BB962C8B-B14F-4D97-AF65-F5344CB8AC3E}">
        <p14:creationId xmlns:p14="http://schemas.microsoft.com/office/powerpoint/2010/main" val="404117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CC8B2-FE51-09F5-3EEC-0733FB7EB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BD1C42-D5AE-F84C-DBAE-8D04B4AC5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0F8AED03-C49B-E235-8A2A-F2F8096B0BF0}"/>
              </a:ext>
            </a:extLst>
          </p:cNvPr>
          <p:cNvSpPr>
            <a:spLocks noGrp="1"/>
          </p:cNvSpPr>
          <p:nvPr>
            <p:ph type="sldNum" sz="quarter" idx="4"/>
          </p:nvPr>
        </p:nvSpPr>
        <p:spPr>
          <a:xfrm>
            <a:off x="9016652"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A26F7FF5-8E8D-6846-812F-A65D88CD07A7}" type="slidenum">
              <a:rPr lang="en-US" smtClean="0"/>
              <a:pPr/>
              <a:t>‹#›</a:t>
            </a:fld>
            <a:endParaRPr lang="en-US"/>
          </a:p>
        </p:txBody>
      </p:sp>
    </p:spTree>
    <p:extLst>
      <p:ext uri="{BB962C8B-B14F-4D97-AF65-F5344CB8AC3E}">
        <p14:creationId xmlns:p14="http://schemas.microsoft.com/office/powerpoint/2010/main" val="31370579"/>
      </p:ext>
    </p:extLst>
  </p:cSld>
  <p:clrMap bg1="lt1" tx1="dk1" bg2="lt2" tx2="dk2" accent1="accent1" accent2="accent2" accent3="accent3" accent4="accent4" accent5="accent5" accent6="accent6" hlink="hlink" folHlink="folHlink"/>
  <p:sldLayoutIdLst>
    <p:sldLayoutId id="2147483658" r:id="rId1"/>
    <p:sldLayoutId id="2147483672" r:id="rId2"/>
    <p:sldLayoutId id="2147483673" r:id="rId3"/>
    <p:sldLayoutId id="2147483650" r:id="rId4"/>
    <p:sldLayoutId id="2147483659" r:id="rId5"/>
    <p:sldLayoutId id="2147483657" r:id="rId6"/>
    <p:sldLayoutId id="2147483649" r:id="rId7"/>
    <p:sldLayoutId id="2147483651" r:id="rId8"/>
    <p:sldLayoutId id="2147483652" r:id="rId9"/>
    <p:sldLayoutId id="2147483653" r:id="rId10"/>
    <p:sldLayoutId id="2147483654" r:id="rId11"/>
    <p:sldLayoutId id="2147483655" r:id="rId12"/>
    <p:sldLayoutId id="2147483656" r:id="rId13"/>
  </p:sldLayoutIdLst>
  <p:txStyles>
    <p:titleStyle>
      <a:lvl1pPr algn="l" defTabSz="914400" rtl="0" eaLnBrk="1" latinLnBrk="0" hangingPunct="1">
        <a:lnSpc>
          <a:spcPct val="90000"/>
        </a:lnSpc>
        <a:spcBef>
          <a:spcPct val="0"/>
        </a:spcBef>
        <a:buNone/>
        <a:defRPr sz="4400" b="1" i="0" kern="1200">
          <a:solidFill>
            <a:srgbClr val="0D96CF"/>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F13B-B403-C732-8BB9-708BA905ED25}"/>
              </a:ext>
            </a:extLst>
          </p:cNvPr>
          <p:cNvSpPr>
            <a:spLocks noGrp="1"/>
          </p:cNvSpPr>
          <p:nvPr>
            <p:ph type="title"/>
          </p:nvPr>
        </p:nvSpPr>
        <p:spPr>
          <a:xfrm>
            <a:off x="640231" y="2489438"/>
            <a:ext cx="10515600" cy="1325563"/>
          </a:xfrm>
        </p:spPr>
        <p:txBody>
          <a:bodyPr>
            <a:normAutofit fontScale="90000"/>
          </a:bodyPr>
          <a:lstStyle/>
          <a:p>
            <a:r>
              <a:rPr lang="en-US" sz="9800"/>
              <a:t>Welcome! </a:t>
            </a:r>
            <a:br>
              <a:rPr lang="en-US"/>
            </a:br>
            <a:r>
              <a:rPr lang="en-US"/>
              <a:t>We will get started shortly.</a:t>
            </a:r>
            <a:br>
              <a:rPr lang="en-US"/>
            </a:br>
            <a:r>
              <a:rPr lang="en-US"/>
              <a:t> </a:t>
            </a:r>
            <a:br>
              <a:rPr lang="en-US"/>
            </a:br>
            <a:r>
              <a:rPr lang="es-ES" sz="8000" i="1">
                <a:solidFill>
                  <a:srgbClr val="15EEFF"/>
                </a:solidFill>
              </a:rPr>
              <a:t>¡Bienvenida! </a:t>
            </a:r>
            <a:br>
              <a:rPr lang="es-ES" i="1">
                <a:solidFill>
                  <a:srgbClr val="15EEFF"/>
                </a:solidFill>
              </a:rPr>
            </a:br>
            <a:r>
              <a:rPr lang="es-ES" i="1">
                <a:solidFill>
                  <a:srgbClr val="15EEFF"/>
                </a:solidFill>
              </a:rPr>
              <a:t>Comenzaremos en breve.</a:t>
            </a:r>
            <a:br>
              <a:rPr lang="es-ES" i="1">
                <a:solidFill>
                  <a:srgbClr val="15EEFF"/>
                </a:solidFill>
              </a:rPr>
            </a:br>
            <a:endParaRPr lang="en-US" i="1">
              <a:solidFill>
                <a:srgbClr val="15EEFF"/>
              </a:solidFill>
            </a:endParaRPr>
          </a:p>
        </p:txBody>
      </p:sp>
    </p:spTree>
    <p:extLst>
      <p:ext uri="{BB962C8B-B14F-4D97-AF65-F5344CB8AC3E}">
        <p14:creationId xmlns:p14="http://schemas.microsoft.com/office/powerpoint/2010/main" val="178260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381A2A-50B3-7C92-2A19-4A1883204DC4}"/>
              </a:ext>
            </a:extLst>
          </p:cNvPr>
          <p:cNvSpPr>
            <a:spLocks noGrp="1"/>
          </p:cNvSpPr>
          <p:nvPr>
            <p:ph type="sldNum" sz="quarter" idx="12"/>
          </p:nvPr>
        </p:nvSpPr>
        <p:spPr/>
        <p:txBody>
          <a:bodyPr/>
          <a:lstStyle/>
          <a:p>
            <a:fld id="{A26F7FF5-8E8D-6846-812F-A65D88CD07A7}" type="slidenum">
              <a:rPr lang="en-US" smtClean="0"/>
              <a:pPr/>
              <a:t>10</a:t>
            </a:fld>
            <a:endParaRPr lang="en-US"/>
          </a:p>
        </p:txBody>
      </p:sp>
      <p:sp>
        <p:nvSpPr>
          <p:cNvPr id="3" name="TextBox 2">
            <a:extLst>
              <a:ext uri="{FF2B5EF4-FFF2-40B4-BE49-F238E27FC236}">
                <a16:creationId xmlns:a16="http://schemas.microsoft.com/office/drawing/2014/main" id="{08243BD4-0CE3-D066-6EBE-E65E017CF018}"/>
              </a:ext>
            </a:extLst>
          </p:cNvPr>
          <p:cNvSpPr txBox="1"/>
          <p:nvPr/>
        </p:nvSpPr>
        <p:spPr>
          <a:xfrm>
            <a:off x="258980" y="365125"/>
            <a:ext cx="11500872" cy="64861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b="1">
                <a:solidFill>
                  <a:schemeClr val="bg1"/>
                </a:solidFill>
                <a:latin typeface="Lato"/>
                <a:ea typeface="Helvetica Neue" panose="02000503000000020004" pitchFamily="2" charset="0"/>
                <a:cs typeface="Helvetica Neue" panose="02000503000000020004" pitchFamily="2" charset="0"/>
              </a:rPr>
              <a:t>Sampling Locations/ </a:t>
            </a:r>
            <a:r>
              <a:rPr lang="en-US" sz="4800" b="1" i="1" err="1">
                <a:solidFill>
                  <a:srgbClr val="15EEFF"/>
                </a:solidFill>
                <a:latin typeface="Lato"/>
                <a:ea typeface="Helvetica Neue" panose="02000503000000020004" pitchFamily="2" charset="0"/>
                <a:cs typeface="Helvetica Neue" panose="02000503000000020004" pitchFamily="2" charset="0"/>
              </a:rPr>
              <a:t>Lugares</a:t>
            </a:r>
            <a:r>
              <a:rPr lang="en-US" sz="4800" b="1" i="1">
                <a:solidFill>
                  <a:srgbClr val="15EEFF"/>
                </a:solidFill>
                <a:latin typeface="Lato"/>
                <a:ea typeface="Helvetica Neue" panose="02000503000000020004" pitchFamily="2" charset="0"/>
                <a:cs typeface="Helvetica Neue" panose="02000503000000020004" pitchFamily="2" charset="0"/>
              </a:rPr>
              <a:t> de </a:t>
            </a:r>
            <a:r>
              <a:rPr lang="en-US" sz="4800" b="1" i="1" err="1">
                <a:solidFill>
                  <a:srgbClr val="15EEFF"/>
                </a:solidFill>
                <a:latin typeface="Lato"/>
                <a:ea typeface="Helvetica Neue" panose="02000503000000020004" pitchFamily="2" charset="0"/>
                <a:cs typeface="Helvetica Neue" panose="02000503000000020004" pitchFamily="2" charset="0"/>
              </a:rPr>
              <a:t>Muestreo</a:t>
            </a:r>
            <a:endParaRPr lang="en-US" sz="4800" b="1" i="1" kern="1200">
              <a:solidFill>
                <a:srgbClr val="15EEFF"/>
              </a:solidFill>
              <a:latin typeface="Lato"/>
              <a:ea typeface="Helvetica Neue" panose="02000503000000020004" pitchFamily="2" charset="0"/>
              <a:cs typeface="Helvetica Neue" panose="02000503000000020004" pitchFamily="2" charset="0"/>
            </a:endParaRPr>
          </a:p>
        </p:txBody>
      </p:sp>
      <p:pic>
        <p:nvPicPr>
          <p:cNvPr id="4" name="Picture 3">
            <a:extLst>
              <a:ext uri="{FF2B5EF4-FFF2-40B4-BE49-F238E27FC236}">
                <a16:creationId xmlns:a16="http://schemas.microsoft.com/office/drawing/2014/main" id="{7D322D51-BB63-3A44-4784-DC2BBF503FD0}"/>
              </a:ext>
            </a:extLst>
          </p:cNvPr>
          <p:cNvPicPr>
            <a:picLocks noChangeAspect="1"/>
          </p:cNvPicPr>
          <p:nvPr/>
        </p:nvPicPr>
        <p:blipFill>
          <a:blip r:embed="rId3"/>
          <a:stretch>
            <a:fillRect/>
          </a:stretch>
        </p:blipFill>
        <p:spPr>
          <a:xfrm>
            <a:off x="2531368" y="1106341"/>
            <a:ext cx="9660632" cy="5386534"/>
          </a:xfrm>
          <a:prstGeom prst="rect">
            <a:avLst/>
          </a:prstGeom>
        </p:spPr>
      </p:pic>
      <p:sp>
        <p:nvSpPr>
          <p:cNvPr id="6" name="TextBox 5">
            <a:extLst>
              <a:ext uri="{FF2B5EF4-FFF2-40B4-BE49-F238E27FC236}">
                <a16:creationId xmlns:a16="http://schemas.microsoft.com/office/drawing/2014/main" id="{71A44D16-FB29-4829-A836-B39FC51073B8}"/>
              </a:ext>
            </a:extLst>
          </p:cNvPr>
          <p:cNvSpPr txBox="1"/>
          <p:nvPr/>
        </p:nvSpPr>
        <p:spPr>
          <a:xfrm>
            <a:off x="11151" y="3780904"/>
            <a:ext cx="4307972" cy="1200329"/>
          </a:xfrm>
          <a:prstGeom prst="rect">
            <a:avLst/>
          </a:prstGeom>
          <a:solidFill>
            <a:schemeClr val="bg1"/>
          </a:solidFill>
        </p:spPr>
        <p:txBody>
          <a:bodyPr wrap="square" lIns="91440" tIns="45720" rIns="91440" bIns="45720" anchor="t">
            <a:spAutoFit/>
          </a:bodyPr>
          <a:lstStyle/>
          <a:p>
            <a:r>
              <a:rPr lang="en-US" sz="2400">
                <a:solidFill>
                  <a:srgbClr val="397CBA"/>
                </a:solidFill>
                <a:latin typeface="Lato"/>
                <a:ea typeface="Lato"/>
                <a:cs typeface="Lato"/>
              </a:rPr>
              <a:t>       O</a:t>
            </a:r>
            <a:r>
              <a:rPr lang="en-US" sz="2400" b="1">
                <a:solidFill>
                  <a:srgbClr val="397CBA"/>
                </a:solidFill>
                <a:latin typeface="Lato"/>
                <a:ea typeface="Lato"/>
                <a:cs typeface="Lato"/>
              </a:rPr>
              <a:t>perational/</a:t>
            </a:r>
            <a:r>
              <a:rPr lang="en-US" sz="2400" b="1" i="1" err="1">
                <a:solidFill>
                  <a:srgbClr val="397CBA"/>
                </a:solidFill>
                <a:latin typeface="Lato"/>
                <a:ea typeface="Lato"/>
                <a:cs typeface="Lato"/>
              </a:rPr>
              <a:t>Operacional</a:t>
            </a:r>
            <a:endParaRPr lang="en-US" sz="2400" b="1" i="1">
              <a:solidFill>
                <a:srgbClr val="397CBA"/>
              </a:solidFill>
              <a:latin typeface="Lato"/>
              <a:ea typeface="Lato"/>
              <a:cs typeface="Lato"/>
            </a:endParaRPr>
          </a:p>
          <a:p>
            <a:r>
              <a:rPr lang="en-US" sz="2400" b="1">
                <a:solidFill>
                  <a:schemeClr val="accent2">
                    <a:lumMod val="75000"/>
                  </a:schemeClr>
                </a:solidFill>
                <a:latin typeface="Lato"/>
                <a:ea typeface="Lato"/>
                <a:cs typeface="Lato"/>
              </a:rPr>
              <a:t>        Work in progress/ </a:t>
            </a:r>
            <a:r>
              <a:rPr lang="en-US" sz="2400" b="1" i="1" err="1">
                <a:solidFill>
                  <a:schemeClr val="accent2">
                    <a:lumMod val="75000"/>
                  </a:schemeClr>
                </a:solidFill>
                <a:latin typeface="Lato"/>
                <a:ea typeface="Lato"/>
                <a:cs typeface="Lato"/>
              </a:rPr>
              <a:t>Trabajo</a:t>
            </a:r>
            <a:r>
              <a:rPr lang="en-US" sz="2400" b="1" i="1">
                <a:solidFill>
                  <a:schemeClr val="accent2">
                    <a:lumMod val="75000"/>
                  </a:schemeClr>
                </a:solidFill>
                <a:latin typeface="Lato"/>
                <a:ea typeface="Lato"/>
                <a:cs typeface="Lato"/>
              </a:rPr>
              <a:t> </a:t>
            </a:r>
            <a:r>
              <a:rPr lang="en-US" sz="2400" b="1" i="1" err="1">
                <a:solidFill>
                  <a:schemeClr val="accent2">
                    <a:lumMod val="75000"/>
                  </a:schemeClr>
                </a:solidFill>
                <a:latin typeface="Lato"/>
                <a:ea typeface="Lato"/>
                <a:cs typeface="Lato"/>
              </a:rPr>
              <a:t>en</a:t>
            </a:r>
            <a:r>
              <a:rPr lang="en-US" sz="2400" b="1" i="1">
                <a:solidFill>
                  <a:schemeClr val="accent2">
                    <a:lumMod val="75000"/>
                  </a:schemeClr>
                </a:solidFill>
                <a:latin typeface="Lato"/>
                <a:ea typeface="Lato"/>
                <a:cs typeface="Lato"/>
              </a:rPr>
              <a:t> </a:t>
            </a:r>
            <a:r>
              <a:rPr lang="en-US" sz="2400" b="1" i="1" err="1">
                <a:solidFill>
                  <a:schemeClr val="accent2">
                    <a:lumMod val="75000"/>
                  </a:schemeClr>
                </a:solidFill>
                <a:latin typeface="Lato"/>
                <a:ea typeface="Lato"/>
                <a:cs typeface="Lato"/>
              </a:rPr>
              <a:t>curso</a:t>
            </a:r>
            <a:endParaRPr lang="en-US" sz="2400" b="1" i="1">
              <a:solidFill>
                <a:schemeClr val="accent2">
                  <a:lumMod val="75000"/>
                </a:schemeClr>
              </a:solidFill>
              <a:latin typeface="Lato"/>
              <a:ea typeface="Lato"/>
              <a:cs typeface="Lato"/>
            </a:endParaRPr>
          </a:p>
        </p:txBody>
      </p:sp>
      <p:sp>
        <p:nvSpPr>
          <p:cNvPr id="7" name="Oval 6">
            <a:extLst>
              <a:ext uri="{FF2B5EF4-FFF2-40B4-BE49-F238E27FC236}">
                <a16:creationId xmlns:a16="http://schemas.microsoft.com/office/drawing/2014/main" id="{BD7A8419-4DC9-B5E4-0431-05EB4686B100}"/>
              </a:ext>
            </a:extLst>
          </p:cNvPr>
          <p:cNvSpPr/>
          <p:nvPr/>
        </p:nvSpPr>
        <p:spPr>
          <a:xfrm>
            <a:off x="2721804" y="1696730"/>
            <a:ext cx="203200" cy="203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17AAE27-570B-B6FE-E045-B24F85B57EFC}"/>
              </a:ext>
            </a:extLst>
          </p:cNvPr>
          <p:cNvSpPr/>
          <p:nvPr/>
        </p:nvSpPr>
        <p:spPr>
          <a:xfrm>
            <a:off x="5087164" y="5252653"/>
            <a:ext cx="203200" cy="203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C46B4C8-D639-3D76-447B-CD96D7CE1881}"/>
              </a:ext>
            </a:extLst>
          </p:cNvPr>
          <p:cNvSpPr/>
          <p:nvPr/>
        </p:nvSpPr>
        <p:spPr>
          <a:xfrm>
            <a:off x="8639582" y="5449330"/>
            <a:ext cx="203200" cy="203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8B2601E-67F7-59A9-43BB-4B0B56AEB133}"/>
              </a:ext>
            </a:extLst>
          </p:cNvPr>
          <p:cNvSpPr/>
          <p:nvPr/>
        </p:nvSpPr>
        <p:spPr>
          <a:xfrm>
            <a:off x="10025394" y="4498276"/>
            <a:ext cx="203200" cy="203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87AB56-4A0C-A202-40FA-467376E47690}"/>
              </a:ext>
            </a:extLst>
          </p:cNvPr>
          <p:cNvSpPr txBox="1"/>
          <p:nvPr/>
        </p:nvSpPr>
        <p:spPr>
          <a:xfrm>
            <a:off x="2765346" y="1389830"/>
            <a:ext cx="2663371" cy="400110"/>
          </a:xfrm>
          <a:prstGeom prst="rect">
            <a:avLst/>
          </a:prstGeom>
          <a:noFill/>
        </p:spPr>
        <p:txBody>
          <a:bodyPr wrap="square">
            <a:spAutoFit/>
          </a:bodyPr>
          <a:lstStyle/>
          <a:p>
            <a:r>
              <a:rPr lang="en-US" sz="2000" b="1">
                <a:solidFill>
                  <a:srgbClr val="00B0F0"/>
                </a:solidFill>
                <a:latin typeface="Lato" panose="020F0502020204030203" pitchFamily="34" charset="0"/>
                <a:ea typeface="Lato" panose="020F0502020204030203" pitchFamily="34" charset="0"/>
                <a:cs typeface="Lato" panose="020F0502020204030203" pitchFamily="34" charset="0"/>
              </a:rPr>
              <a:t> </a:t>
            </a:r>
            <a:r>
              <a:rPr lang="en-US" sz="2000" b="1">
                <a:solidFill>
                  <a:srgbClr val="397CBA"/>
                </a:solidFill>
                <a:latin typeface="Lato" panose="020F0502020204030203" pitchFamily="34" charset="0"/>
                <a:ea typeface="Lato" panose="020F0502020204030203" pitchFamily="34" charset="0"/>
                <a:cs typeface="Lato" panose="020F0502020204030203" pitchFamily="34" charset="0"/>
              </a:rPr>
              <a:t>Imperial Beach Pier</a:t>
            </a:r>
            <a:endParaRPr lang="en-US" sz="2000" b="1">
              <a:solidFill>
                <a:srgbClr val="397CBA"/>
              </a:solidFill>
            </a:endParaRPr>
          </a:p>
        </p:txBody>
      </p:sp>
      <p:sp>
        <p:nvSpPr>
          <p:cNvPr id="16" name="Oval 15">
            <a:extLst>
              <a:ext uri="{FF2B5EF4-FFF2-40B4-BE49-F238E27FC236}">
                <a16:creationId xmlns:a16="http://schemas.microsoft.com/office/drawing/2014/main" id="{D0CD0F48-6CB1-8CF5-1BDE-27644AFBE427}"/>
              </a:ext>
            </a:extLst>
          </p:cNvPr>
          <p:cNvSpPr/>
          <p:nvPr/>
        </p:nvSpPr>
        <p:spPr>
          <a:xfrm>
            <a:off x="4115923" y="2085247"/>
            <a:ext cx="203200" cy="2032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7" name="TextBox 16">
            <a:extLst>
              <a:ext uri="{FF2B5EF4-FFF2-40B4-BE49-F238E27FC236}">
                <a16:creationId xmlns:a16="http://schemas.microsoft.com/office/drawing/2014/main" id="{57F9BC74-313E-2A92-266A-E8BC9569DCA3}"/>
              </a:ext>
            </a:extLst>
          </p:cNvPr>
          <p:cNvSpPr txBox="1"/>
          <p:nvPr/>
        </p:nvSpPr>
        <p:spPr>
          <a:xfrm>
            <a:off x="3520839" y="2195063"/>
            <a:ext cx="2038132" cy="707886"/>
          </a:xfrm>
          <a:prstGeom prst="rect">
            <a:avLst/>
          </a:prstGeom>
          <a:noFill/>
        </p:spPr>
        <p:txBody>
          <a:bodyPr wrap="square">
            <a:spAutoFit/>
          </a:bodyPr>
          <a:lstStyle/>
          <a:p>
            <a:pPr algn="ctr"/>
            <a:r>
              <a:rPr lang="en-US" sz="2000">
                <a:solidFill>
                  <a:srgbClr val="FFC000"/>
                </a:solidFill>
                <a:latin typeface="Lato" panose="020F0502020204030203" pitchFamily="34" charset="0"/>
                <a:ea typeface="Lato" panose="020F0502020204030203" pitchFamily="34" charset="0"/>
                <a:cs typeface="Lato" panose="020F0502020204030203" pitchFamily="34" charset="0"/>
              </a:rPr>
              <a:t> </a:t>
            </a:r>
            <a:r>
              <a:rPr lang="en-US" sz="2000" b="1">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Imperial Beach City Hall</a:t>
            </a:r>
            <a:endParaRPr lang="en-US" sz="2000" b="1">
              <a:solidFill>
                <a:schemeClr val="accent2">
                  <a:lumMod val="75000"/>
                </a:schemeClr>
              </a:solidFill>
            </a:endParaRPr>
          </a:p>
        </p:txBody>
      </p:sp>
      <p:sp>
        <p:nvSpPr>
          <p:cNvPr id="18" name="TextBox 17">
            <a:extLst>
              <a:ext uri="{FF2B5EF4-FFF2-40B4-BE49-F238E27FC236}">
                <a16:creationId xmlns:a16="http://schemas.microsoft.com/office/drawing/2014/main" id="{1B7BEC04-9A4C-390D-093A-43CAD9703A00}"/>
              </a:ext>
            </a:extLst>
          </p:cNvPr>
          <p:cNvSpPr txBox="1"/>
          <p:nvPr/>
        </p:nvSpPr>
        <p:spPr>
          <a:xfrm>
            <a:off x="3671236" y="5392715"/>
            <a:ext cx="3514962" cy="400110"/>
          </a:xfrm>
          <a:prstGeom prst="rect">
            <a:avLst/>
          </a:prstGeom>
          <a:noFill/>
        </p:spPr>
        <p:txBody>
          <a:bodyPr wrap="square" lIns="91440" tIns="45720" rIns="91440" bIns="45720" anchor="t">
            <a:spAutoFit/>
          </a:bodyPr>
          <a:lstStyle/>
          <a:p>
            <a:r>
              <a:rPr lang="en-US" sz="2000" b="1">
                <a:solidFill>
                  <a:srgbClr val="397CBA"/>
                </a:solidFill>
                <a:latin typeface="Lato"/>
                <a:ea typeface="Lato"/>
                <a:cs typeface="Lato"/>
              </a:rPr>
              <a:t>TJ River Valley Campground</a:t>
            </a:r>
          </a:p>
        </p:txBody>
      </p:sp>
      <p:sp>
        <p:nvSpPr>
          <p:cNvPr id="19" name="TextBox 18">
            <a:extLst>
              <a:ext uri="{FF2B5EF4-FFF2-40B4-BE49-F238E27FC236}">
                <a16:creationId xmlns:a16="http://schemas.microsoft.com/office/drawing/2014/main" id="{AB561ABB-843E-341F-8C7D-9F76061E04DF}"/>
              </a:ext>
            </a:extLst>
          </p:cNvPr>
          <p:cNvSpPr txBox="1"/>
          <p:nvPr/>
        </p:nvSpPr>
        <p:spPr>
          <a:xfrm>
            <a:off x="6882101" y="4783896"/>
            <a:ext cx="3514962" cy="707886"/>
          </a:xfrm>
          <a:prstGeom prst="rect">
            <a:avLst/>
          </a:prstGeom>
          <a:noFill/>
        </p:spPr>
        <p:txBody>
          <a:bodyPr wrap="square" lIns="91440" tIns="45720" rIns="91440" bIns="45720" anchor="t">
            <a:spAutoFit/>
          </a:bodyPr>
          <a:lstStyle/>
          <a:p>
            <a:pPr algn="ctr"/>
            <a:r>
              <a:rPr lang="en-US" sz="2000" b="1">
                <a:solidFill>
                  <a:srgbClr val="397CBA"/>
                </a:solidFill>
                <a:latin typeface="Lato"/>
                <a:ea typeface="Lato"/>
                <a:cs typeface="Lato"/>
              </a:rPr>
              <a:t>International Wastewater Treatment Plant</a:t>
            </a:r>
          </a:p>
        </p:txBody>
      </p:sp>
      <p:sp>
        <p:nvSpPr>
          <p:cNvPr id="20" name="TextBox 19">
            <a:extLst>
              <a:ext uri="{FF2B5EF4-FFF2-40B4-BE49-F238E27FC236}">
                <a16:creationId xmlns:a16="http://schemas.microsoft.com/office/drawing/2014/main" id="{D6A7CADD-F2B3-2ADC-6E72-806FE0A09412}"/>
              </a:ext>
            </a:extLst>
          </p:cNvPr>
          <p:cNvSpPr txBox="1"/>
          <p:nvPr/>
        </p:nvSpPr>
        <p:spPr>
          <a:xfrm>
            <a:off x="9689099" y="4205615"/>
            <a:ext cx="2502901" cy="400110"/>
          </a:xfrm>
          <a:prstGeom prst="rect">
            <a:avLst/>
          </a:prstGeom>
          <a:noFill/>
        </p:spPr>
        <p:txBody>
          <a:bodyPr wrap="square" lIns="91440" tIns="45720" rIns="91440" bIns="45720" anchor="t">
            <a:spAutoFit/>
          </a:bodyPr>
          <a:lstStyle/>
          <a:p>
            <a:r>
              <a:rPr lang="en-US" sz="2000" b="1">
                <a:solidFill>
                  <a:srgbClr val="397CBA"/>
                </a:solidFill>
                <a:latin typeface="Lato"/>
                <a:ea typeface="Lato"/>
                <a:cs typeface="Lato"/>
              </a:rPr>
              <a:t>SD Fire Station #29</a:t>
            </a:r>
          </a:p>
        </p:txBody>
      </p:sp>
      <p:sp>
        <p:nvSpPr>
          <p:cNvPr id="5" name="Oval 4">
            <a:extLst>
              <a:ext uri="{FF2B5EF4-FFF2-40B4-BE49-F238E27FC236}">
                <a16:creationId xmlns:a16="http://schemas.microsoft.com/office/drawing/2014/main" id="{B3EB7DD5-99F4-2F31-C4D7-DD03E4052264}"/>
              </a:ext>
            </a:extLst>
          </p:cNvPr>
          <p:cNvSpPr/>
          <p:nvPr/>
        </p:nvSpPr>
        <p:spPr>
          <a:xfrm>
            <a:off x="253670" y="3930518"/>
            <a:ext cx="203200" cy="203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3C8DFA6-522D-442B-744B-F78EDD33B9E1}"/>
              </a:ext>
            </a:extLst>
          </p:cNvPr>
          <p:cNvSpPr/>
          <p:nvPr/>
        </p:nvSpPr>
        <p:spPr>
          <a:xfrm>
            <a:off x="253670" y="4304070"/>
            <a:ext cx="203200" cy="2032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63207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B6F622-FF73-8719-909E-A63F6A93EDAD}"/>
              </a:ext>
            </a:extLst>
          </p:cNvPr>
          <p:cNvSpPr>
            <a:spLocks noGrp="1"/>
          </p:cNvSpPr>
          <p:nvPr>
            <p:ph type="sldNum" sz="quarter" idx="12"/>
          </p:nvPr>
        </p:nvSpPr>
        <p:spPr/>
        <p:txBody>
          <a:bodyPr/>
          <a:lstStyle/>
          <a:p>
            <a:fld id="{A26F7FF5-8E8D-6846-812F-A65D88CD07A7}" type="slidenum">
              <a:rPr lang="en-US" smtClean="0"/>
              <a:pPr/>
              <a:t>11</a:t>
            </a:fld>
            <a:endParaRPr lang="en-US"/>
          </a:p>
        </p:txBody>
      </p:sp>
      <p:sp>
        <p:nvSpPr>
          <p:cNvPr id="3" name="TextBox 2">
            <a:extLst>
              <a:ext uri="{FF2B5EF4-FFF2-40B4-BE49-F238E27FC236}">
                <a16:creationId xmlns:a16="http://schemas.microsoft.com/office/drawing/2014/main" id="{172D4F61-9EF7-EAF7-DCA2-6D3EBE4E4C3F}"/>
              </a:ext>
            </a:extLst>
          </p:cNvPr>
          <p:cNvSpPr txBox="1"/>
          <p:nvPr/>
        </p:nvSpPr>
        <p:spPr>
          <a:xfrm>
            <a:off x="258980" y="365125"/>
            <a:ext cx="11500872" cy="1530582"/>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b="1">
                <a:solidFill>
                  <a:schemeClr val="bg1"/>
                </a:solidFill>
                <a:latin typeface="Lato"/>
                <a:ea typeface="Helvetica Neue" panose="02000503000000020004" pitchFamily="2" charset="0"/>
                <a:cs typeface="Helvetica Neue" panose="02000503000000020004" pitchFamily="2" charset="0"/>
              </a:rPr>
              <a:t>H</a:t>
            </a:r>
            <a:r>
              <a:rPr lang="en-US" sz="4800" b="1" baseline="-25000">
                <a:solidFill>
                  <a:schemeClr val="bg1"/>
                </a:solidFill>
                <a:latin typeface="Lato"/>
                <a:ea typeface="Helvetica Neue" panose="02000503000000020004" pitchFamily="2" charset="0"/>
                <a:cs typeface="Helvetica Neue" panose="02000503000000020004" pitchFamily="2" charset="0"/>
              </a:rPr>
              <a:t>2</a:t>
            </a:r>
            <a:r>
              <a:rPr lang="en-US" sz="4800" b="1">
                <a:solidFill>
                  <a:schemeClr val="bg1"/>
                </a:solidFill>
                <a:latin typeface="Lato"/>
                <a:ea typeface="Helvetica Neue" panose="02000503000000020004" pitchFamily="2" charset="0"/>
                <a:cs typeface="Helvetica Neue" panose="02000503000000020004" pitchFamily="2" charset="0"/>
              </a:rPr>
              <a:t>S Standard Levels</a:t>
            </a:r>
          </a:p>
          <a:p>
            <a:pPr>
              <a:lnSpc>
                <a:spcPct val="90000"/>
              </a:lnSpc>
              <a:spcBef>
                <a:spcPct val="0"/>
              </a:spcBef>
              <a:spcAft>
                <a:spcPts val="600"/>
              </a:spcAft>
            </a:pPr>
            <a:r>
              <a:rPr lang="en-US" sz="4800" b="1" i="1">
                <a:solidFill>
                  <a:srgbClr val="15EEFF"/>
                </a:solidFill>
                <a:latin typeface="Lato"/>
                <a:ea typeface="Helvetica Neue" panose="02000503000000020004" pitchFamily="2" charset="0"/>
                <a:cs typeface="Helvetica Neue" panose="02000503000000020004" pitchFamily="2" charset="0"/>
              </a:rPr>
              <a:t>H</a:t>
            </a:r>
            <a:r>
              <a:rPr lang="en-US" sz="4800" b="1" i="1" baseline="-25000">
                <a:solidFill>
                  <a:srgbClr val="15EEFF"/>
                </a:solidFill>
                <a:latin typeface="Lato"/>
                <a:ea typeface="Helvetica Neue" panose="02000503000000020004" pitchFamily="2" charset="0"/>
                <a:cs typeface="Helvetica Neue" panose="02000503000000020004" pitchFamily="2" charset="0"/>
              </a:rPr>
              <a:t>2</a:t>
            </a:r>
            <a:r>
              <a:rPr lang="en-US" sz="4800" b="1" i="1">
                <a:solidFill>
                  <a:srgbClr val="15EEFF"/>
                </a:solidFill>
                <a:latin typeface="Lato"/>
                <a:ea typeface="Helvetica Neue" panose="02000503000000020004" pitchFamily="2" charset="0"/>
                <a:cs typeface="Helvetica Neue" panose="02000503000000020004" pitchFamily="2" charset="0"/>
              </a:rPr>
              <a:t>S </a:t>
            </a:r>
            <a:r>
              <a:rPr lang="en-US" sz="4800" b="1" i="1" err="1">
                <a:solidFill>
                  <a:srgbClr val="15EEFF"/>
                </a:solidFill>
                <a:latin typeface="Lato"/>
                <a:ea typeface="Helvetica Neue" panose="02000503000000020004" pitchFamily="2" charset="0"/>
                <a:cs typeface="Helvetica Neue" panose="02000503000000020004" pitchFamily="2" charset="0"/>
              </a:rPr>
              <a:t>Niveles</a:t>
            </a:r>
            <a:r>
              <a:rPr lang="en-US" sz="4800" b="1" i="1">
                <a:solidFill>
                  <a:srgbClr val="15EEFF"/>
                </a:solidFill>
                <a:latin typeface="Lato"/>
                <a:ea typeface="Helvetica Neue" panose="02000503000000020004" pitchFamily="2" charset="0"/>
                <a:cs typeface="Helvetica Neue" panose="02000503000000020004" pitchFamily="2" charset="0"/>
              </a:rPr>
              <a:t> </a:t>
            </a:r>
            <a:r>
              <a:rPr lang="en-US" sz="4800" b="1" i="1" err="1">
                <a:solidFill>
                  <a:srgbClr val="15EEFF"/>
                </a:solidFill>
                <a:latin typeface="Lato"/>
                <a:ea typeface="Helvetica Neue" panose="02000503000000020004" pitchFamily="2" charset="0"/>
                <a:cs typeface="Helvetica Neue" panose="02000503000000020004" pitchFamily="2" charset="0"/>
              </a:rPr>
              <a:t>Estándard</a:t>
            </a:r>
            <a:r>
              <a:rPr lang="en-US" sz="4800" b="1" i="1">
                <a:solidFill>
                  <a:srgbClr val="15EEFF"/>
                </a:solidFill>
                <a:latin typeface="Lato"/>
                <a:ea typeface="Helvetica Neue" panose="02000503000000020004" pitchFamily="2" charset="0"/>
                <a:cs typeface="Helvetica Neue" panose="02000503000000020004" pitchFamily="2" charset="0"/>
              </a:rPr>
              <a:t> </a:t>
            </a:r>
          </a:p>
          <a:p>
            <a:pPr>
              <a:lnSpc>
                <a:spcPct val="90000"/>
              </a:lnSpc>
              <a:spcBef>
                <a:spcPct val="0"/>
              </a:spcBef>
              <a:spcAft>
                <a:spcPts val="600"/>
              </a:spcAft>
            </a:pPr>
            <a:endParaRPr lang="en-US" sz="4800" b="1" i="0" kern="1200">
              <a:solidFill>
                <a:schemeClr val="bg1"/>
              </a:solidFill>
              <a:latin typeface="Lato"/>
              <a:ea typeface="Helvetica Neue" panose="02000503000000020004" pitchFamily="2" charset="0"/>
              <a:cs typeface="Helvetica Neue" panose="02000503000000020004" pitchFamily="2" charset="0"/>
            </a:endParaRPr>
          </a:p>
        </p:txBody>
      </p:sp>
      <p:sp>
        <p:nvSpPr>
          <p:cNvPr id="4" name="Content Placeholder 2">
            <a:extLst>
              <a:ext uri="{FF2B5EF4-FFF2-40B4-BE49-F238E27FC236}">
                <a16:creationId xmlns:a16="http://schemas.microsoft.com/office/drawing/2014/main" id="{C5885199-77F3-FA45-F54C-85B4C2B54627}"/>
              </a:ext>
            </a:extLst>
          </p:cNvPr>
          <p:cNvSpPr txBox="1">
            <a:spLocks/>
          </p:cNvSpPr>
          <p:nvPr/>
        </p:nvSpPr>
        <p:spPr>
          <a:xfrm>
            <a:off x="102864" y="1806498"/>
            <a:ext cx="5885342" cy="4468178"/>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bg1"/>
                </a:solidFill>
                <a:latin typeface="Lato"/>
              </a:rPr>
              <a:t>CARB &amp; CA Office of Environmental Health Hazard Assessment</a:t>
            </a:r>
          </a:p>
          <a:p>
            <a:pPr lvl="1"/>
            <a:r>
              <a:rPr lang="en-US" sz="2400">
                <a:solidFill>
                  <a:schemeClr val="bg1"/>
                </a:solidFill>
                <a:latin typeface="Lato"/>
              </a:rPr>
              <a:t>Acute Reference Exposure Level (1 hour average): 30 parts per billion</a:t>
            </a:r>
          </a:p>
          <a:p>
            <a:pPr lvl="2"/>
            <a:r>
              <a:rPr lang="en-US" sz="2400">
                <a:solidFill>
                  <a:schemeClr val="bg1"/>
                </a:solidFill>
                <a:latin typeface="Lato"/>
              </a:rPr>
              <a:t>Health Effects: Headaches, nausea, physiological responses to odor</a:t>
            </a:r>
            <a:endParaRPr lang="en-US" sz="1200">
              <a:solidFill>
                <a:schemeClr val="bg1"/>
              </a:solidFill>
            </a:endParaRPr>
          </a:p>
          <a:p>
            <a:r>
              <a:rPr lang="en-US" sz="2800" b="1">
                <a:solidFill>
                  <a:schemeClr val="bg1"/>
                </a:solidFill>
                <a:latin typeface="Lato"/>
              </a:rPr>
              <a:t>National Institute for Occupational Safety and Health</a:t>
            </a:r>
          </a:p>
          <a:p>
            <a:pPr lvl="1"/>
            <a:r>
              <a:rPr lang="en-US" sz="2400">
                <a:solidFill>
                  <a:schemeClr val="bg1"/>
                </a:solidFill>
                <a:latin typeface="Helvetica Neue"/>
              </a:rPr>
              <a:t>Immediately Dangerous to Life or Health: 100 parts per million (100,000 parts per billion)</a:t>
            </a:r>
          </a:p>
        </p:txBody>
      </p:sp>
      <p:sp>
        <p:nvSpPr>
          <p:cNvPr id="6" name="Content Placeholder 2">
            <a:extLst>
              <a:ext uri="{FF2B5EF4-FFF2-40B4-BE49-F238E27FC236}">
                <a16:creationId xmlns:a16="http://schemas.microsoft.com/office/drawing/2014/main" id="{00988CC2-A4B3-4DAC-3F1D-9AE7559CFB98}"/>
              </a:ext>
            </a:extLst>
          </p:cNvPr>
          <p:cNvSpPr txBox="1">
            <a:spLocks/>
          </p:cNvSpPr>
          <p:nvPr/>
        </p:nvSpPr>
        <p:spPr>
          <a:xfrm>
            <a:off x="6222382" y="1805646"/>
            <a:ext cx="5885342" cy="4468178"/>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1">
                <a:solidFill>
                  <a:srgbClr val="15EEFF"/>
                </a:solidFill>
                <a:latin typeface="Lato"/>
              </a:rPr>
              <a:t>CARB &amp; </a:t>
            </a:r>
            <a:r>
              <a:rPr lang="en-US" sz="2800" b="1" i="1" err="1">
                <a:solidFill>
                  <a:srgbClr val="15EEFF"/>
                </a:solidFill>
                <a:latin typeface="Lato"/>
              </a:rPr>
              <a:t>Oficina</a:t>
            </a:r>
            <a:r>
              <a:rPr lang="en-US" sz="2800" b="1" i="1">
                <a:solidFill>
                  <a:srgbClr val="15EEFF"/>
                </a:solidFill>
                <a:latin typeface="Lato"/>
              </a:rPr>
              <a:t> de </a:t>
            </a:r>
            <a:r>
              <a:rPr lang="en-US" sz="2800" b="1" i="1" err="1">
                <a:solidFill>
                  <a:srgbClr val="15EEFF"/>
                </a:solidFill>
                <a:latin typeface="Lato"/>
              </a:rPr>
              <a:t>Evaluación</a:t>
            </a:r>
            <a:r>
              <a:rPr lang="en-US" sz="2800" b="1" i="1">
                <a:solidFill>
                  <a:srgbClr val="15EEFF"/>
                </a:solidFill>
                <a:latin typeface="Lato"/>
              </a:rPr>
              <a:t> de </a:t>
            </a:r>
            <a:r>
              <a:rPr lang="en-US" sz="2800" b="1" i="1" err="1">
                <a:solidFill>
                  <a:srgbClr val="15EEFF"/>
                </a:solidFill>
                <a:latin typeface="Lato"/>
              </a:rPr>
              <a:t>Riesgos</a:t>
            </a:r>
            <a:r>
              <a:rPr lang="en-US" sz="2800" b="1" i="1">
                <a:solidFill>
                  <a:srgbClr val="15EEFF"/>
                </a:solidFill>
                <a:latin typeface="Lato"/>
              </a:rPr>
              <a:t> para la </a:t>
            </a:r>
            <a:r>
              <a:rPr lang="en-US" sz="2800" b="1" i="1" err="1">
                <a:solidFill>
                  <a:srgbClr val="15EEFF"/>
                </a:solidFill>
                <a:latin typeface="Lato"/>
              </a:rPr>
              <a:t>Salud</a:t>
            </a:r>
            <a:r>
              <a:rPr lang="en-US" sz="2800" b="1" i="1">
                <a:solidFill>
                  <a:srgbClr val="15EEFF"/>
                </a:solidFill>
                <a:latin typeface="Lato"/>
              </a:rPr>
              <a:t> Ambiental de CA</a:t>
            </a:r>
          </a:p>
          <a:p>
            <a:pPr lvl="1"/>
            <a:r>
              <a:rPr lang="es-ES" sz="2400" i="1">
                <a:solidFill>
                  <a:srgbClr val="15EEFF"/>
                </a:solidFill>
                <a:latin typeface="Lato"/>
              </a:rPr>
              <a:t>Nivel de exposición aguda de referencia (promedio de 1 hora): 30 partes por mil millones</a:t>
            </a:r>
          </a:p>
          <a:p>
            <a:pPr lvl="2"/>
            <a:r>
              <a:rPr lang="es-ES" sz="2200" i="1">
                <a:solidFill>
                  <a:srgbClr val="15EEFF"/>
                </a:solidFill>
                <a:latin typeface="Lato"/>
              </a:rPr>
              <a:t>Efectos sobre la salud: dolores de cabeza, náuseas, respuestas fisiológicas al olor.</a:t>
            </a:r>
            <a:endParaRPr lang="en-US" sz="2200" i="1">
              <a:solidFill>
                <a:srgbClr val="15EEFF"/>
              </a:solidFill>
            </a:endParaRPr>
          </a:p>
          <a:p>
            <a:r>
              <a:rPr lang="en-US" sz="2800" b="1" i="1">
                <a:solidFill>
                  <a:srgbClr val="15EEFF"/>
                </a:solidFill>
                <a:latin typeface="Lato"/>
              </a:rPr>
              <a:t>Instituto Nacional de </a:t>
            </a:r>
            <a:r>
              <a:rPr lang="en-US" sz="2800" b="1" i="1" err="1">
                <a:solidFill>
                  <a:srgbClr val="15EEFF"/>
                </a:solidFill>
                <a:latin typeface="Lato"/>
              </a:rPr>
              <a:t>Seguridad</a:t>
            </a:r>
            <a:r>
              <a:rPr lang="en-US" sz="2800" b="1" i="1">
                <a:solidFill>
                  <a:srgbClr val="15EEFF"/>
                </a:solidFill>
                <a:latin typeface="Lato"/>
              </a:rPr>
              <a:t> y </a:t>
            </a:r>
            <a:r>
              <a:rPr lang="en-US" sz="2800" b="1" i="1" err="1">
                <a:solidFill>
                  <a:srgbClr val="15EEFF"/>
                </a:solidFill>
                <a:latin typeface="Lato"/>
              </a:rPr>
              <a:t>Salud</a:t>
            </a:r>
            <a:r>
              <a:rPr lang="en-US" sz="2800" b="1" i="1">
                <a:solidFill>
                  <a:srgbClr val="15EEFF"/>
                </a:solidFill>
                <a:latin typeface="Lato"/>
              </a:rPr>
              <a:t> </a:t>
            </a:r>
            <a:r>
              <a:rPr lang="en-US" sz="2800" b="1" i="1" err="1">
                <a:solidFill>
                  <a:srgbClr val="15EEFF"/>
                </a:solidFill>
                <a:latin typeface="Lato"/>
              </a:rPr>
              <a:t>Ocupacional</a:t>
            </a:r>
            <a:endParaRPr lang="en-US" sz="2800" b="1" i="1">
              <a:solidFill>
                <a:srgbClr val="15EEFF"/>
              </a:solidFill>
              <a:latin typeface="Lato"/>
            </a:endParaRPr>
          </a:p>
          <a:p>
            <a:pPr lvl="1"/>
            <a:r>
              <a:rPr lang="en-US" sz="2400" i="1" err="1">
                <a:solidFill>
                  <a:srgbClr val="15EEFF"/>
                </a:solidFill>
                <a:latin typeface="Helvetica Neue"/>
              </a:rPr>
              <a:t>Inmediatamente</a:t>
            </a:r>
            <a:r>
              <a:rPr lang="en-US" sz="2400" i="1">
                <a:solidFill>
                  <a:srgbClr val="15EEFF"/>
                </a:solidFill>
                <a:latin typeface="Helvetica Neue"/>
              </a:rPr>
              <a:t> </a:t>
            </a:r>
            <a:r>
              <a:rPr lang="en-US" sz="2400" i="1" err="1">
                <a:solidFill>
                  <a:srgbClr val="15EEFF"/>
                </a:solidFill>
                <a:latin typeface="Helvetica Neue"/>
              </a:rPr>
              <a:t>Peligroso</a:t>
            </a:r>
            <a:r>
              <a:rPr lang="en-US" sz="2400" i="1">
                <a:solidFill>
                  <a:srgbClr val="15EEFF"/>
                </a:solidFill>
                <a:latin typeface="Helvetica Neue"/>
              </a:rPr>
              <a:t> para la Vida o la </a:t>
            </a:r>
            <a:r>
              <a:rPr lang="en-US" sz="2400" i="1" err="1">
                <a:solidFill>
                  <a:srgbClr val="15EEFF"/>
                </a:solidFill>
                <a:latin typeface="Helvetica Neue"/>
              </a:rPr>
              <a:t>Salud</a:t>
            </a:r>
            <a:r>
              <a:rPr lang="en-US" sz="2400" i="1">
                <a:solidFill>
                  <a:srgbClr val="15EEFF"/>
                </a:solidFill>
                <a:latin typeface="Helvetica Neue"/>
              </a:rPr>
              <a:t>: 100 partes </a:t>
            </a:r>
            <a:r>
              <a:rPr lang="en-US" sz="2400" i="1" err="1">
                <a:solidFill>
                  <a:srgbClr val="15EEFF"/>
                </a:solidFill>
                <a:latin typeface="Helvetica Neue"/>
              </a:rPr>
              <a:t>por</a:t>
            </a:r>
            <a:r>
              <a:rPr lang="en-US" sz="2400" i="1">
                <a:solidFill>
                  <a:srgbClr val="15EEFF"/>
                </a:solidFill>
                <a:latin typeface="Helvetica Neue"/>
              </a:rPr>
              <a:t> million (100,000 parts </a:t>
            </a:r>
            <a:r>
              <a:rPr lang="en-US" sz="2400" i="1" err="1">
                <a:solidFill>
                  <a:srgbClr val="15EEFF"/>
                </a:solidFill>
                <a:latin typeface="Helvetica Neue"/>
              </a:rPr>
              <a:t>por</a:t>
            </a:r>
            <a:r>
              <a:rPr lang="en-US" sz="2400" i="1">
                <a:solidFill>
                  <a:srgbClr val="15EEFF"/>
                </a:solidFill>
                <a:latin typeface="Helvetica Neue"/>
              </a:rPr>
              <a:t> mile </a:t>
            </a:r>
            <a:r>
              <a:rPr lang="en-US" sz="2400" i="1" err="1">
                <a:solidFill>
                  <a:srgbClr val="15EEFF"/>
                </a:solidFill>
                <a:latin typeface="Helvetica Neue"/>
              </a:rPr>
              <a:t>millones</a:t>
            </a:r>
            <a:r>
              <a:rPr lang="en-US" sz="2400" i="1">
                <a:solidFill>
                  <a:srgbClr val="15EEFF"/>
                </a:solidFill>
                <a:latin typeface="Helvetica Neue"/>
              </a:rPr>
              <a:t>)</a:t>
            </a:r>
          </a:p>
        </p:txBody>
      </p:sp>
    </p:spTree>
    <p:extLst>
      <p:ext uri="{BB962C8B-B14F-4D97-AF65-F5344CB8AC3E}">
        <p14:creationId xmlns:p14="http://schemas.microsoft.com/office/powerpoint/2010/main" val="194583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7C2677-82A1-DBEC-FC64-460EE2B4CA96}"/>
              </a:ext>
            </a:extLst>
          </p:cNvPr>
          <p:cNvSpPr>
            <a:spLocks noGrp="1"/>
          </p:cNvSpPr>
          <p:nvPr>
            <p:ph type="sldNum" sz="quarter" idx="12"/>
          </p:nvPr>
        </p:nvSpPr>
        <p:spPr/>
        <p:txBody>
          <a:bodyPr/>
          <a:lstStyle/>
          <a:p>
            <a:fld id="{A26F7FF5-8E8D-6846-812F-A65D88CD07A7}" type="slidenum">
              <a:rPr lang="en-US" smtClean="0"/>
              <a:pPr/>
              <a:t>12</a:t>
            </a:fld>
            <a:endParaRPr lang="en-US"/>
          </a:p>
        </p:txBody>
      </p:sp>
      <p:sp>
        <p:nvSpPr>
          <p:cNvPr id="3" name="TextBox 2">
            <a:extLst>
              <a:ext uri="{FF2B5EF4-FFF2-40B4-BE49-F238E27FC236}">
                <a16:creationId xmlns:a16="http://schemas.microsoft.com/office/drawing/2014/main" id="{82F902B8-FF5A-E828-C9F4-1631E4EEFB14}"/>
              </a:ext>
            </a:extLst>
          </p:cNvPr>
          <p:cNvSpPr txBox="1"/>
          <p:nvPr/>
        </p:nvSpPr>
        <p:spPr>
          <a:xfrm>
            <a:off x="258980" y="321993"/>
            <a:ext cx="11500872" cy="64861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b="1">
                <a:solidFill>
                  <a:schemeClr val="bg1"/>
                </a:solidFill>
                <a:latin typeface="Lato"/>
                <a:ea typeface="Helvetica Neue" panose="02000503000000020004" pitchFamily="2" charset="0"/>
                <a:cs typeface="Helvetica Neue" panose="02000503000000020004" pitchFamily="2" charset="0"/>
              </a:rPr>
              <a:t>Preliminary Data/ </a:t>
            </a:r>
            <a:r>
              <a:rPr lang="en-US" sz="4800" b="1" i="1">
                <a:solidFill>
                  <a:srgbClr val="15EEFF"/>
                </a:solidFill>
                <a:latin typeface="Lato"/>
                <a:ea typeface="Helvetica Neue" panose="02000503000000020004" pitchFamily="2" charset="0"/>
                <a:cs typeface="Helvetica Neue" panose="02000503000000020004" pitchFamily="2" charset="0"/>
              </a:rPr>
              <a:t>Datos </a:t>
            </a:r>
            <a:r>
              <a:rPr lang="en-US" sz="4800" b="1" i="1" err="1">
                <a:solidFill>
                  <a:srgbClr val="15EEFF"/>
                </a:solidFill>
                <a:latin typeface="Lato"/>
                <a:ea typeface="Helvetica Neue" panose="02000503000000020004" pitchFamily="2" charset="0"/>
                <a:cs typeface="Helvetica Neue" panose="02000503000000020004" pitchFamily="2" charset="0"/>
              </a:rPr>
              <a:t>Preliminares</a:t>
            </a:r>
            <a:endParaRPr lang="en-US" sz="4800" b="1" i="1" kern="1200">
              <a:solidFill>
                <a:srgbClr val="15EEFF"/>
              </a:solidFill>
              <a:latin typeface="Lato"/>
              <a:ea typeface="Helvetica Neue" panose="02000503000000020004" pitchFamily="2" charset="0"/>
              <a:cs typeface="Helvetica Neue" panose="02000503000000020004" pitchFamily="2" charset="0"/>
            </a:endParaRPr>
          </a:p>
        </p:txBody>
      </p:sp>
      <p:sp>
        <p:nvSpPr>
          <p:cNvPr id="8" name="Content Placeholder 2">
            <a:extLst>
              <a:ext uri="{FF2B5EF4-FFF2-40B4-BE49-F238E27FC236}">
                <a16:creationId xmlns:a16="http://schemas.microsoft.com/office/drawing/2014/main" id="{5BD7A100-E524-3E32-8B6B-27B34C23674E}"/>
              </a:ext>
            </a:extLst>
          </p:cNvPr>
          <p:cNvSpPr txBox="1">
            <a:spLocks/>
          </p:cNvSpPr>
          <p:nvPr/>
        </p:nvSpPr>
        <p:spPr>
          <a:xfrm>
            <a:off x="72074" y="1351280"/>
            <a:ext cx="4463105" cy="2077720"/>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3000">
                <a:solidFill>
                  <a:schemeClr val="bg1"/>
                </a:solidFill>
                <a:latin typeface="Lato"/>
              </a:rPr>
              <a:t>San Ysidro </a:t>
            </a:r>
          </a:p>
          <a:p>
            <a:pPr lvl="1">
              <a:lnSpc>
                <a:spcPct val="120000"/>
              </a:lnSpc>
            </a:pPr>
            <a:r>
              <a:rPr lang="en-US" sz="3000">
                <a:solidFill>
                  <a:schemeClr val="bg1"/>
                </a:solidFill>
                <a:latin typeface="Lato"/>
              </a:rPr>
              <a:t>Oct. 16, 2023 to Sep 9, 2024</a:t>
            </a:r>
          </a:p>
          <a:p>
            <a:pPr>
              <a:lnSpc>
                <a:spcPct val="120000"/>
              </a:lnSpc>
            </a:pPr>
            <a:r>
              <a:rPr lang="en-US" sz="3000">
                <a:solidFill>
                  <a:schemeClr val="bg1"/>
                </a:solidFill>
                <a:latin typeface="Lato"/>
              </a:rPr>
              <a:t>This data is for trend analysis only</a:t>
            </a:r>
            <a:endParaRPr lang="en-US" sz="2300">
              <a:solidFill>
                <a:schemeClr val="bg1"/>
              </a:solidFill>
            </a:endParaRPr>
          </a:p>
          <a:p>
            <a:pPr marL="0" indent="0">
              <a:lnSpc>
                <a:spcPct val="120000"/>
              </a:lnSpc>
              <a:buNone/>
            </a:pPr>
            <a:endParaRPr lang="en-US" sz="2300">
              <a:solidFill>
                <a:schemeClr val="bg1"/>
              </a:solidFill>
            </a:endParaRPr>
          </a:p>
          <a:p>
            <a:pPr>
              <a:lnSpc>
                <a:spcPct val="120000"/>
              </a:lnSpc>
            </a:pPr>
            <a:endParaRPr lang="en-US" sz="2300">
              <a:solidFill>
                <a:schemeClr val="bg1"/>
              </a:solidFill>
            </a:endParaRPr>
          </a:p>
          <a:p>
            <a:pPr lvl="1">
              <a:lnSpc>
                <a:spcPct val="120000"/>
              </a:lnSpc>
            </a:pPr>
            <a:endParaRPr lang="en-US" sz="2300">
              <a:solidFill>
                <a:schemeClr val="bg1"/>
              </a:solidFill>
            </a:endParaRPr>
          </a:p>
        </p:txBody>
      </p:sp>
      <p:pic>
        <p:nvPicPr>
          <p:cNvPr id="9" name="Picture 8">
            <a:extLst>
              <a:ext uri="{FF2B5EF4-FFF2-40B4-BE49-F238E27FC236}">
                <a16:creationId xmlns:a16="http://schemas.microsoft.com/office/drawing/2014/main" id="{1A386B41-147D-B3BE-29F1-C194C86239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8100" y="1002506"/>
            <a:ext cx="7553899" cy="5490369"/>
          </a:xfrm>
          <a:prstGeom prst="rect">
            <a:avLst/>
          </a:prstGeom>
        </p:spPr>
      </p:pic>
      <p:sp>
        <p:nvSpPr>
          <p:cNvPr id="4" name="Content Placeholder 2">
            <a:extLst>
              <a:ext uri="{FF2B5EF4-FFF2-40B4-BE49-F238E27FC236}">
                <a16:creationId xmlns:a16="http://schemas.microsoft.com/office/drawing/2014/main" id="{89397637-B2DA-8E90-7A36-A3B023D3B3BF}"/>
              </a:ext>
            </a:extLst>
          </p:cNvPr>
          <p:cNvSpPr txBox="1">
            <a:spLocks/>
          </p:cNvSpPr>
          <p:nvPr/>
        </p:nvSpPr>
        <p:spPr>
          <a:xfrm>
            <a:off x="123534" y="3747690"/>
            <a:ext cx="4463105" cy="2077720"/>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3000" i="1">
                <a:solidFill>
                  <a:srgbClr val="15EEFF"/>
                </a:solidFill>
                <a:latin typeface="Lato"/>
              </a:rPr>
              <a:t>San Ysidro </a:t>
            </a:r>
          </a:p>
          <a:p>
            <a:pPr lvl="1">
              <a:lnSpc>
                <a:spcPct val="120000"/>
              </a:lnSpc>
            </a:pPr>
            <a:r>
              <a:rPr lang="en-US" sz="3000" i="1">
                <a:solidFill>
                  <a:srgbClr val="15EEFF"/>
                </a:solidFill>
                <a:latin typeface="Lato"/>
              </a:rPr>
              <a:t>16 de </a:t>
            </a:r>
            <a:r>
              <a:rPr lang="en-US" sz="3000" i="1" err="1">
                <a:solidFill>
                  <a:srgbClr val="15EEFF"/>
                </a:solidFill>
                <a:latin typeface="Lato"/>
              </a:rPr>
              <a:t>octubre</a:t>
            </a:r>
            <a:r>
              <a:rPr lang="en-US" sz="3000" i="1">
                <a:solidFill>
                  <a:srgbClr val="15EEFF"/>
                </a:solidFill>
                <a:latin typeface="Lato"/>
              </a:rPr>
              <a:t> 2023 al 9 de </a:t>
            </a:r>
            <a:r>
              <a:rPr lang="en-US" sz="3000" i="1" err="1">
                <a:solidFill>
                  <a:srgbClr val="15EEFF"/>
                </a:solidFill>
                <a:latin typeface="Lato"/>
              </a:rPr>
              <a:t>septiembre</a:t>
            </a:r>
            <a:r>
              <a:rPr lang="en-US" sz="3000" i="1">
                <a:solidFill>
                  <a:srgbClr val="15EEFF"/>
                </a:solidFill>
                <a:latin typeface="Lato"/>
              </a:rPr>
              <a:t> de 2024</a:t>
            </a:r>
          </a:p>
          <a:p>
            <a:pPr>
              <a:lnSpc>
                <a:spcPct val="120000"/>
              </a:lnSpc>
            </a:pPr>
            <a:r>
              <a:rPr lang="es-ES" sz="3000" i="1">
                <a:solidFill>
                  <a:srgbClr val="15EEFF"/>
                </a:solidFill>
                <a:latin typeface="Lato"/>
              </a:rPr>
              <a:t>Estos datos son solo para análisis de tendencias.</a:t>
            </a:r>
            <a:endParaRPr lang="en-US" sz="2300">
              <a:solidFill>
                <a:schemeClr val="bg1"/>
              </a:solidFill>
            </a:endParaRPr>
          </a:p>
          <a:p>
            <a:pPr>
              <a:lnSpc>
                <a:spcPct val="120000"/>
              </a:lnSpc>
            </a:pPr>
            <a:endParaRPr lang="en-US" sz="2300">
              <a:solidFill>
                <a:schemeClr val="bg1"/>
              </a:solidFill>
            </a:endParaRPr>
          </a:p>
          <a:p>
            <a:pPr lvl="1">
              <a:lnSpc>
                <a:spcPct val="120000"/>
              </a:lnSpc>
            </a:pPr>
            <a:endParaRPr lang="en-US" sz="2300">
              <a:solidFill>
                <a:schemeClr val="bg1"/>
              </a:solidFill>
            </a:endParaRPr>
          </a:p>
        </p:txBody>
      </p:sp>
    </p:spTree>
    <p:extLst>
      <p:ext uri="{BB962C8B-B14F-4D97-AF65-F5344CB8AC3E}">
        <p14:creationId xmlns:p14="http://schemas.microsoft.com/office/powerpoint/2010/main" val="294434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8232F-490D-BF25-48C6-899A6D3D9457}"/>
              </a:ext>
            </a:extLst>
          </p:cNvPr>
          <p:cNvSpPr>
            <a:spLocks noGrp="1"/>
          </p:cNvSpPr>
          <p:nvPr>
            <p:ph type="title"/>
          </p:nvPr>
        </p:nvSpPr>
        <p:spPr>
          <a:xfrm>
            <a:off x="355041" y="255880"/>
            <a:ext cx="11481917" cy="1325563"/>
          </a:xfrm>
        </p:spPr>
        <p:txBody>
          <a:bodyPr>
            <a:noAutofit/>
          </a:bodyPr>
          <a:lstStyle/>
          <a:p>
            <a:r>
              <a:rPr lang="en-US" sz="2400">
                <a:solidFill>
                  <a:schemeClr val="tx1"/>
                </a:solidFill>
              </a:rPr>
              <a:t>SDAPCD’s Ongoing Actions: Monitoring, Communications and Collaborations</a:t>
            </a:r>
            <a:br>
              <a:rPr lang="en-US" sz="2400"/>
            </a:br>
            <a:r>
              <a:rPr lang="en-US" sz="2400" i="1" err="1"/>
              <a:t>Acciones</a:t>
            </a:r>
            <a:r>
              <a:rPr lang="en-US" sz="2400" i="1"/>
              <a:t> </a:t>
            </a:r>
            <a:r>
              <a:rPr lang="en-US" sz="2400" i="1" err="1"/>
              <a:t>en</a:t>
            </a:r>
            <a:r>
              <a:rPr lang="en-US" sz="2400" i="1"/>
              <a:t> </a:t>
            </a:r>
            <a:r>
              <a:rPr lang="en-US" sz="2400" i="1" err="1"/>
              <a:t>Curso</a:t>
            </a:r>
            <a:r>
              <a:rPr lang="en-US" sz="2400" i="1"/>
              <a:t> del SDAPCD: </a:t>
            </a:r>
            <a:r>
              <a:rPr lang="en-US" sz="2400" i="1" err="1"/>
              <a:t>Monitoreo</a:t>
            </a:r>
            <a:r>
              <a:rPr lang="en-US" sz="2400" i="1"/>
              <a:t>, Comunicaciones y </a:t>
            </a:r>
            <a:r>
              <a:rPr lang="en-US" sz="2400" i="1" err="1"/>
              <a:t>Colaboraciones</a:t>
            </a:r>
            <a:endParaRPr lang="en-US" sz="2400" i="1"/>
          </a:p>
        </p:txBody>
      </p:sp>
      <p:sp>
        <p:nvSpPr>
          <p:cNvPr id="2" name="Slide Number Placeholder 1">
            <a:extLst>
              <a:ext uri="{FF2B5EF4-FFF2-40B4-BE49-F238E27FC236}">
                <a16:creationId xmlns:a16="http://schemas.microsoft.com/office/drawing/2014/main" id="{32C6303B-E2E9-F8D4-8C99-3B7CFF0610E9}"/>
              </a:ext>
            </a:extLst>
          </p:cNvPr>
          <p:cNvSpPr>
            <a:spLocks noGrp="1"/>
          </p:cNvSpPr>
          <p:nvPr>
            <p:ph type="sldNum" sz="quarter" idx="12"/>
          </p:nvPr>
        </p:nvSpPr>
        <p:spPr/>
        <p:txBody>
          <a:bodyPr/>
          <a:lstStyle/>
          <a:p>
            <a:fld id="{A26F7FF5-8E8D-6846-812F-A65D88CD07A7}" type="slidenum">
              <a:rPr lang="en-US" smtClean="0"/>
              <a:t>13</a:t>
            </a:fld>
            <a:endParaRPr lang="en-US"/>
          </a:p>
        </p:txBody>
      </p:sp>
      <p:sp>
        <p:nvSpPr>
          <p:cNvPr id="5" name="TextBox 4">
            <a:extLst>
              <a:ext uri="{FF2B5EF4-FFF2-40B4-BE49-F238E27FC236}">
                <a16:creationId xmlns:a16="http://schemas.microsoft.com/office/drawing/2014/main" id="{B0331A61-DB41-1E6B-0913-2217A5E1747F}"/>
              </a:ext>
            </a:extLst>
          </p:cNvPr>
          <p:cNvSpPr txBox="1"/>
          <p:nvPr/>
        </p:nvSpPr>
        <p:spPr>
          <a:xfrm>
            <a:off x="669808" y="1712735"/>
            <a:ext cx="10843161" cy="1631216"/>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Helvetica Neue" panose="02000503000000020004"/>
                <a:cs typeface="Helvetica" panose="020B0604020202020204" pitchFamily="34" charset="0"/>
              </a:rPr>
              <a:t>Share data with other health agencies to keep them informed</a:t>
            </a:r>
          </a:p>
          <a:p>
            <a:pPr marL="285750" indent="-285750">
              <a:buFont typeface="Arial" panose="020B0604020202020204" pitchFamily="34" charset="0"/>
              <a:buChar char="•"/>
            </a:pPr>
            <a:r>
              <a:rPr lang="en-US" sz="2000">
                <a:latin typeface="Helvetica Neue" panose="02000503000000020004"/>
                <a:cs typeface="Helvetica" panose="020B0604020202020204" pitchFamily="34" charset="0"/>
              </a:rPr>
              <a:t>Collaborate with the research teams from UCSD and SDSU to learn more about hydrogen sulfide levels in the Tijuana River Valley</a:t>
            </a:r>
          </a:p>
          <a:p>
            <a:pPr marL="285750" indent="-285750">
              <a:buFont typeface="Arial" panose="020B0604020202020204" pitchFamily="34" charset="0"/>
              <a:buChar char="•"/>
            </a:pPr>
            <a:r>
              <a:rPr lang="en-US" sz="2000">
                <a:latin typeface="Helvetica Neue" panose="02000503000000020004"/>
                <a:cs typeface="Helvetica" panose="020B0604020202020204" pitchFamily="34" charset="0"/>
              </a:rPr>
              <a:t>Collaborate with the Agency for Toxic Substances and Disease Registry to get assistance in analyzing the sensor data and potential impacts to the community.</a:t>
            </a:r>
          </a:p>
        </p:txBody>
      </p:sp>
      <p:sp>
        <p:nvSpPr>
          <p:cNvPr id="8" name="TextBox 7">
            <a:extLst>
              <a:ext uri="{FF2B5EF4-FFF2-40B4-BE49-F238E27FC236}">
                <a16:creationId xmlns:a16="http://schemas.microsoft.com/office/drawing/2014/main" id="{731E19FD-B144-38C8-07A8-FB678ECCF638}"/>
              </a:ext>
            </a:extLst>
          </p:cNvPr>
          <p:cNvSpPr txBox="1"/>
          <p:nvPr/>
        </p:nvSpPr>
        <p:spPr>
          <a:xfrm>
            <a:off x="744680" y="4014524"/>
            <a:ext cx="10843161" cy="1938992"/>
          </a:xfrm>
          <a:prstGeom prst="rect">
            <a:avLst/>
          </a:prstGeom>
          <a:noFill/>
        </p:spPr>
        <p:txBody>
          <a:bodyPr wrap="square" rtlCol="0">
            <a:spAutoFit/>
          </a:bodyPr>
          <a:lstStyle/>
          <a:p>
            <a:pPr marL="285750" indent="-285750">
              <a:buFont typeface="Arial" panose="020B0604020202020204" pitchFamily="34" charset="0"/>
              <a:buChar char="•"/>
            </a:pPr>
            <a:r>
              <a:rPr lang="es-ES" sz="2000" i="1">
                <a:solidFill>
                  <a:srgbClr val="0D96CF"/>
                </a:solidFill>
                <a:latin typeface="Helvetica Neue" panose="02000503000000020004"/>
                <a:cs typeface="Helvetica" panose="020B0604020202020204" pitchFamily="34" charset="0"/>
              </a:rPr>
              <a:t>Compartir datos con otras agencias de salud para mantenerlas informadas</a:t>
            </a:r>
          </a:p>
          <a:p>
            <a:pPr marL="285750" indent="-285750">
              <a:buFont typeface="Arial" panose="020B0604020202020204" pitchFamily="34" charset="0"/>
              <a:buChar char="•"/>
            </a:pPr>
            <a:r>
              <a:rPr lang="es-ES" sz="2000" i="1">
                <a:solidFill>
                  <a:srgbClr val="0D96CF"/>
                </a:solidFill>
                <a:latin typeface="Helvetica Neue" panose="02000503000000020004"/>
                <a:cs typeface="Helvetica" panose="020B0604020202020204" pitchFamily="34" charset="0"/>
              </a:rPr>
              <a:t>Colaborar con equipos de investigación de U</a:t>
            </a:r>
            <a:r>
              <a:rPr lang="en-US" sz="2000" i="1">
                <a:solidFill>
                  <a:srgbClr val="0D96CF"/>
                </a:solidFill>
                <a:latin typeface="Helvetica Neue" panose="02000503000000020004"/>
                <a:cs typeface="Helvetica" panose="020B0604020202020204" pitchFamily="34" charset="0"/>
              </a:rPr>
              <a:t>CSD y SDSU para </a:t>
            </a:r>
            <a:r>
              <a:rPr lang="en-US" sz="2000" i="1" err="1">
                <a:solidFill>
                  <a:srgbClr val="0D96CF"/>
                </a:solidFill>
                <a:latin typeface="Helvetica Neue" panose="02000503000000020004"/>
                <a:cs typeface="Helvetica" panose="020B0604020202020204" pitchFamily="34" charset="0"/>
              </a:rPr>
              <a:t>aprender</a:t>
            </a:r>
            <a:r>
              <a:rPr lang="en-US" sz="2000" i="1">
                <a:solidFill>
                  <a:srgbClr val="0D96CF"/>
                </a:solidFill>
                <a:latin typeface="Helvetica Neue" panose="02000503000000020004"/>
                <a:cs typeface="Helvetica" panose="020B0604020202020204" pitchFamily="34" charset="0"/>
              </a:rPr>
              <a:t> </a:t>
            </a:r>
            <a:r>
              <a:rPr lang="en-US" sz="2000" i="1" err="1">
                <a:solidFill>
                  <a:srgbClr val="0D96CF"/>
                </a:solidFill>
                <a:latin typeface="Helvetica Neue" panose="02000503000000020004"/>
                <a:cs typeface="Helvetica" panose="020B0604020202020204" pitchFamily="34" charset="0"/>
              </a:rPr>
              <a:t>más</a:t>
            </a:r>
            <a:r>
              <a:rPr lang="en-US" sz="2000" i="1">
                <a:solidFill>
                  <a:srgbClr val="0D96CF"/>
                </a:solidFill>
                <a:latin typeface="Helvetica Neue" panose="02000503000000020004"/>
                <a:cs typeface="Helvetica" panose="020B0604020202020204" pitchFamily="34" charset="0"/>
              </a:rPr>
              <a:t> </a:t>
            </a:r>
            <a:r>
              <a:rPr lang="en-US" sz="2000" i="1" err="1">
                <a:solidFill>
                  <a:srgbClr val="0D96CF"/>
                </a:solidFill>
                <a:latin typeface="Helvetica Neue" panose="02000503000000020004"/>
                <a:cs typeface="Helvetica" panose="020B0604020202020204" pitchFamily="34" charset="0"/>
              </a:rPr>
              <a:t>sobre</a:t>
            </a:r>
            <a:r>
              <a:rPr lang="en-US" sz="2000" i="1">
                <a:solidFill>
                  <a:srgbClr val="0D96CF"/>
                </a:solidFill>
                <a:latin typeface="Helvetica Neue" panose="02000503000000020004"/>
                <a:cs typeface="Helvetica" panose="020B0604020202020204" pitchFamily="34" charset="0"/>
              </a:rPr>
              <a:t> </a:t>
            </a:r>
            <a:r>
              <a:rPr lang="en-US" sz="2000" i="1" err="1">
                <a:solidFill>
                  <a:srgbClr val="0D96CF"/>
                </a:solidFill>
                <a:latin typeface="Helvetica Neue" panose="02000503000000020004"/>
                <a:cs typeface="Helvetica" panose="020B0604020202020204" pitchFamily="34" charset="0"/>
              </a:rPr>
              <a:t>niveles</a:t>
            </a:r>
            <a:r>
              <a:rPr lang="en-US" sz="2000" i="1">
                <a:solidFill>
                  <a:srgbClr val="0D96CF"/>
                </a:solidFill>
                <a:latin typeface="Helvetica Neue" panose="02000503000000020004"/>
                <a:cs typeface="Helvetica" panose="020B0604020202020204" pitchFamily="34" charset="0"/>
              </a:rPr>
              <a:t> de </a:t>
            </a:r>
            <a:r>
              <a:rPr lang="en-US" sz="2000" i="1" err="1">
                <a:solidFill>
                  <a:srgbClr val="0D96CF"/>
                </a:solidFill>
                <a:latin typeface="Helvetica Neue" panose="02000503000000020004"/>
                <a:cs typeface="Helvetica" panose="020B0604020202020204" pitchFamily="34" charset="0"/>
              </a:rPr>
              <a:t>sulfuo</a:t>
            </a:r>
            <a:r>
              <a:rPr lang="en-US" sz="2000" i="1">
                <a:solidFill>
                  <a:srgbClr val="0D96CF"/>
                </a:solidFill>
                <a:latin typeface="Helvetica Neue" panose="02000503000000020004"/>
                <a:cs typeface="Helvetica" panose="020B0604020202020204" pitchFamily="34" charset="0"/>
              </a:rPr>
              <a:t> de </a:t>
            </a:r>
            <a:r>
              <a:rPr lang="en-US" sz="2000" i="1" err="1">
                <a:solidFill>
                  <a:srgbClr val="0D96CF"/>
                </a:solidFill>
                <a:latin typeface="Helvetica Neue" panose="02000503000000020004"/>
                <a:cs typeface="Helvetica" panose="020B0604020202020204" pitchFamily="34" charset="0"/>
              </a:rPr>
              <a:t>hidrógeno</a:t>
            </a:r>
            <a:r>
              <a:rPr lang="en-US" sz="2000" i="1">
                <a:solidFill>
                  <a:srgbClr val="0D96CF"/>
                </a:solidFill>
                <a:latin typeface="Helvetica Neue" panose="02000503000000020004"/>
                <a:cs typeface="Helvetica" panose="020B0604020202020204" pitchFamily="34" charset="0"/>
              </a:rPr>
              <a:t> </a:t>
            </a:r>
            <a:r>
              <a:rPr lang="en-US" sz="2000" i="1" err="1">
                <a:solidFill>
                  <a:srgbClr val="0D96CF"/>
                </a:solidFill>
                <a:latin typeface="Helvetica Neue" panose="02000503000000020004"/>
                <a:cs typeface="Helvetica" panose="020B0604020202020204" pitchFamily="34" charset="0"/>
              </a:rPr>
              <a:t>en</a:t>
            </a:r>
            <a:r>
              <a:rPr lang="en-US" sz="2000" i="1">
                <a:solidFill>
                  <a:srgbClr val="0D96CF"/>
                </a:solidFill>
                <a:latin typeface="Helvetica Neue" panose="02000503000000020004"/>
                <a:cs typeface="Helvetica" panose="020B0604020202020204" pitchFamily="34" charset="0"/>
              </a:rPr>
              <a:t> </a:t>
            </a:r>
            <a:r>
              <a:rPr lang="en-US" sz="2000" i="1" err="1">
                <a:solidFill>
                  <a:srgbClr val="0D96CF"/>
                </a:solidFill>
                <a:latin typeface="Helvetica Neue" panose="02000503000000020004"/>
                <a:cs typeface="Helvetica" panose="020B0604020202020204" pitchFamily="34" charset="0"/>
              </a:rPr>
              <a:t>el</a:t>
            </a:r>
            <a:r>
              <a:rPr lang="en-US" sz="2000" i="1">
                <a:solidFill>
                  <a:srgbClr val="0D96CF"/>
                </a:solidFill>
                <a:latin typeface="Helvetica Neue" panose="02000503000000020004"/>
                <a:cs typeface="Helvetica" panose="020B0604020202020204" pitchFamily="34" charset="0"/>
              </a:rPr>
              <a:t> Valle del Rio Tijuana</a:t>
            </a:r>
          </a:p>
          <a:p>
            <a:pPr marL="285750" indent="-285750">
              <a:buFont typeface="Arial" panose="020B0604020202020204" pitchFamily="34" charset="0"/>
              <a:buChar char="•"/>
            </a:pPr>
            <a:r>
              <a:rPr lang="es-ES" sz="2000" i="1">
                <a:solidFill>
                  <a:srgbClr val="0D96CF"/>
                </a:solidFill>
                <a:latin typeface="Helvetica Neue" panose="02000503000000020004"/>
                <a:cs typeface="Helvetica" panose="020B0604020202020204" pitchFamily="34" charset="0"/>
              </a:rPr>
              <a:t>Colaborar con la Agencia para Sustancias Tóxicas y Registro de Enfermedades para obtener ayuda en el análisis de los datos de los sensores y los posibles impactos en la comunidad</a:t>
            </a:r>
            <a:r>
              <a:rPr lang="en-US" sz="2000" i="1">
                <a:solidFill>
                  <a:srgbClr val="0D96CF"/>
                </a:solidFill>
                <a:latin typeface="Helvetica Neue" panose="02000503000000020004"/>
                <a:cs typeface="Helvetica" panose="020B0604020202020204" pitchFamily="34" charset="0"/>
              </a:rPr>
              <a:t>.</a:t>
            </a:r>
          </a:p>
        </p:txBody>
      </p:sp>
    </p:spTree>
    <p:extLst>
      <p:ext uri="{BB962C8B-B14F-4D97-AF65-F5344CB8AC3E}">
        <p14:creationId xmlns:p14="http://schemas.microsoft.com/office/powerpoint/2010/main" val="395716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6303B-E2E9-F8D4-8C99-3B7CFF0610E9}"/>
              </a:ext>
            </a:extLst>
          </p:cNvPr>
          <p:cNvSpPr>
            <a:spLocks noGrp="1"/>
          </p:cNvSpPr>
          <p:nvPr>
            <p:ph type="sldNum" sz="quarter" idx="12"/>
          </p:nvPr>
        </p:nvSpPr>
        <p:spPr/>
        <p:txBody>
          <a:bodyPr/>
          <a:lstStyle/>
          <a:p>
            <a:fld id="{A26F7FF5-8E8D-6846-812F-A65D88CD07A7}" type="slidenum">
              <a:rPr lang="en-US" smtClean="0"/>
              <a:t>14</a:t>
            </a:fld>
            <a:endParaRPr lang="en-US"/>
          </a:p>
        </p:txBody>
      </p:sp>
      <p:sp>
        <p:nvSpPr>
          <p:cNvPr id="5" name="TextBox 4">
            <a:extLst>
              <a:ext uri="{FF2B5EF4-FFF2-40B4-BE49-F238E27FC236}">
                <a16:creationId xmlns:a16="http://schemas.microsoft.com/office/drawing/2014/main" id="{B0331A61-DB41-1E6B-0913-2217A5E1747F}"/>
              </a:ext>
            </a:extLst>
          </p:cNvPr>
          <p:cNvSpPr txBox="1"/>
          <p:nvPr/>
        </p:nvSpPr>
        <p:spPr>
          <a:xfrm>
            <a:off x="436508" y="2100859"/>
            <a:ext cx="11318981" cy="101566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t>Continue providing informational updates on our monitoring activities</a:t>
            </a:r>
          </a:p>
          <a:p>
            <a:pPr marL="285750" indent="-285750">
              <a:buFont typeface="Arial" panose="020B0604020202020204" pitchFamily="34" charset="0"/>
              <a:buChar char="•"/>
            </a:pPr>
            <a:r>
              <a:rPr lang="en-US" sz="2000"/>
              <a:t>Post odor advisories on our website to alert the community of strong odors and address potential safety concerns</a:t>
            </a:r>
            <a:endParaRPr lang="en-US" sz="2000" b="1" i="1"/>
          </a:p>
        </p:txBody>
      </p:sp>
      <p:sp>
        <p:nvSpPr>
          <p:cNvPr id="7" name="Title 2">
            <a:extLst>
              <a:ext uri="{FF2B5EF4-FFF2-40B4-BE49-F238E27FC236}">
                <a16:creationId xmlns:a16="http://schemas.microsoft.com/office/drawing/2014/main" id="{E8810479-0AA5-32C5-7C76-84D325723B8D}"/>
              </a:ext>
            </a:extLst>
          </p:cNvPr>
          <p:cNvSpPr>
            <a:spLocks noGrp="1"/>
          </p:cNvSpPr>
          <p:nvPr>
            <p:ph type="title"/>
          </p:nvPr>
        </p:nvSpPr>
        <p:spPr>
          <a:xfrm>
            <a:off x="438675" y="395270"/>
            <a:ext cx="11481917" cy="1325563"/>
          </a:xfrm>
        </p:spPr>
        <p:txBody>
          <a:bodyPr>
            <a:noAutofit/>
          </a:bodyPr>
          <a:lstStyle/>
          <a:p>
            <a:r>
              <a:rPr lang="en-US" sz="2400">
                <a:solidFill>
                  <a:schemeClr val="tx1"/>
                </a:solidFill>
              </a:rPr>
              <a:t>SDAPCD’s Ongoing Actions: Monitoring, Communications and Collaborations</a:t>
            </a:r>
            <a:br>
              <a:rPr lang="en-US" sz="2400"/>
            </a:br>
            <a:r>
              <a:rPr lang="en-US" sz="2400" i="1" err="1"/>
              <a:t>Acciones</a:t>
            </a:r>
            <a:r>
              <a:rPr lang="en-US" sz="2400" i="1"/>
              <a:t> </a:t>
            </a:r>
            <a:r>
              <a:rPr lang="en-US" sz="2400" i="1" err="1"/>
              <a:t>en</a:t>
            </a:r>
            <a:r>
              <a:rPr lang="en-US" sz="2400" i="1"/>
              <a:t> </a:t>
            </a:r>
            <a:r>
              <a:rPr lang="en-US" sz="2400" i="1" err="1"/>
              <a:t>Curso</a:t>
            </a:r>
            <a:r>
              <a:rPr lang="en-US" sz="2400" i="1"/>
              <a:t> del SDAPCD: </a:t>
            </a:r>
            <a:r>
              <a:rPr lang="en-US" sz="2400" i="1" err="1"/>
              <a:t>Monitoreo</a:t>
            </a:r>
            <a:r>
              <a:rPr lang="en-US" sz="2400" i="1"/>
              <a:t>, Comunicaciones y </a:t>
            </a:r>
            <a:r>
              <a:rPr lang="en-US" sz="2400" i="1" err="1"/>
              <a:t>Colaboraciones</a:t>
            </a:r>
            <a:endParaRPr lang="en-US" sz="2400" i="1">
              <a:highlight>
                <a:srgbClr val="FFFF00"/>
              </a:highlight>
            </a:endParaRPr>
          </a:p>
        </p:txBody>
      </p:sp>
      <p:sp>
        <p:nvSpPr>
          <p:cNvPr id="8" name="TextBox 7">
            <a:extLst>
              <a:ext uri="{FF2B5EF4-FFF2-40B4-BE49-F238E27FC236}">
                <a16:creationId xmlns:a16="http://schemas.microsoft.com/office/drawing/2014/main" id="{255A0457-EE5C-63AF-C578-A4663E3D38D7}"/>
              </a:ext>
            </a:extLst>
          </p:cNvPr>
          <p:cNvSpPr txBox="1"/>
          <p:nvPr/>
        </p:nvSpPr>
        <p:spPr>
          <a:xfrm>
            <a:off x="436508" y="3540282"/>
            <a:ext cx="11318981" cy="101566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i="1" err="1">
                <a:solidFill>
                  <a:srgbClr val="0D96CF"/>
                </a:solidFill>
              </a:rPr>
              <a:t>Continuar</a:t>
            </a:r>
            <a:r>
              <a:rPr lang="en-US" sz="2000" i="1">
                <a:solidFill>
                  <a:srgbClr val="0D96CF"/>
                </a:solidFill>
              </a:rPr>
              <a:t> </a:t>
            </a:r>
            <a:r>
              <a:rPr lang="en-US" sz="2000" i="1" err="1">
                <a:solidFill>
                  <a:srgbClr val="0D96CF"/>
                </a:solidFill>
              </a:rPr>
              <a:t>brindando</a:t>
            </a:r>
            <a:r>
              <a:rPr lang="en-US" sz="2000" i="1">
                <a:solidFill>
                  <a:srgbClr val="0D96CF"/>
                </a:solidFill>
              </a:rPr>
              <a:t> </a:t>
            </a:r>
            <a:r>
              <a:rPr lang="en-US" sz="2000" i="1" err="1">
                <a:solidFill>
                  <a:srgbClr val="0D96CF"/>
                </a:solidFill>
              </a:rPr>
              <a:t>actualizaciones</a:t>
            </a:r>
            <a:r>
              <a:rPr lang="en-US" sz="2000" i="1">
                <a:solidFill>
                  <a:srgbClr val="0D96CF"/>
                </a:solidFill>
              </a:rPr>
              <a:t> </a:t>
            </a:r>
            <a:r>
              <a:rPr lang="en-US" sz="2000" i="1" err="1">
                <a:solidFill>
                  <a:srgbClr val="0D96CF"/>
                </a:solidFill>
              </a:rPr>
              <a:t>informativas</a:t>
            </a:r>
            <a:r>
              <a:rPr lang="en-US" sz="2000" i="1">
                <a:solidFill>
                  <a:srgbClr val="0D96CF"/>
                </a:solidFill>
              </a:rPr>
              <a:t> </a:t>
            </a:r>
            <a:r>
              <a:rPr lang="en-US" sz="2000" i="1" err="1">
                <a:solidFill>
                  <a:srgbClr val="0D96CF"/>
                </a:solidFill>
              </a:rPr>
              <a:t>sobre</a:t>
            </a:r>
            <a:r>
              <a:rPr lang="en-US" sz="2000" i="1">
                <a:solidFill>
                  <a:srgbClr val="0D96CF"/>
                </a:solidFill>
              </a:rPr>
              <a:t> </a:t>
            </a:r>
            <a:r>
              <a:rPr lang="en-US" sz="2000" i="1" err="1">
                <a:solidFill>
                  <a:srgbClr val="0D96CF"/>
                </a:solidFill>
              </a:rPr>
              <a:t>nuestras</a:t>
            </a:r>
            <a:r>
              <a:rPr lang="en-US" sz="2000" i="1">
                <a:solidFill>
                  <a:srgbClr val="0D96CF"/>
                </a:solidFill>
              </a:rPr>
              <a:t> </a:t>
            </a:r>
            <a:r>
              <a:rPr lang="en-US" sz="2000" i="1" err="1">
                <a:solidFill>
                  <a:srgbClr val="0D96CF"/>
                </a:solidFill>
              </a:rPr>
              <a:t>actividades</a:t>
            </a:r>
            <a:r>
              <a:rPr lang="en-US" sz="2000" i="1">
                <a:solidFill>
                  <a:srgbClr val="0D96CF"/>
                </a:solidFill>
              </a:rPr>
              <a:t> de </a:t>
            </a:r>
            <a:r>
              <a:rPr lang="en-US" sz="2000" i="1" err="1">
                <a:solidFill>
                  <a:srgbClr val="0D96CF"/>
                </a:solidFill>
              </a:rPr>
              <a:t>monitoreo</a:t>
            </a:r>
            <a:endParaRPr lang="en-US" sz="2000" i="1">
              <a:solidFill>
                <a:srgbClr val="0D96CF"/>
              </a:solidFill>
            </a:endParaRPr>
          </a:p>
          <a:p>
            <a:pPr marL="285750" indent="-285750">
              <a:buFont typeface="Arial" panose="020B0604020202020204" pitchFamily="34" charset="0"/>
              <a:buChar char="•"/>
            </a:pPr>
            <a:r>
              <a:rPr lang="en-US" sz="2000" i="1" err="1">
                <a:solidFill>
                  <a:srgbClr val="0D96CF"/>
                </a:solidFill>
              </a:rPr>
              <a:t>Publicar</a:t>
            </a:r>
            <a:r>
              <a:rPr lang="en-US" sz="2000" i="1">
                <a:solidFill>
                  <a:srgbClr val="0D96CF"/>
                </a:solidFill>
              </a:rPr>
              <a:t> </a:t>
            </a:r>
            <a:r>
              <a:rPr lang="en-US" sz="2000" i="1" err="1">
                <a:solidFill>
                  <a:srgbClr val="0D96CF"/>
                </a:solidFill>
              </a:rPr>
              <a:t>avisos</a:t>
            </a:r>
            <a:r>
              <a:rPr lang="en-US" sz="2000" i="1">
                <a:solidFill>
                  <a:srgbClr val="0D96CF"/>
                </a:solidFill>
              </a:rPr>
              <a:t> </a:t>
            </a:r>
            <a:r>
              <a:rPr lang="en-US" sz="2000" i="1" err="1">
                <a:solidFill>
                  <a:srgbClr val="0D96CF"/>
                </a:solidFill>
              </a:rPr>
              <a:t>sobre</a:t>
            </a:r>
            <a:r>
              <a:rPr lang="en-US" sz="2000" i="1">
                <a:solidFill>
                  <a:srgbClr val="0D96CF"/>
                </a:solidFill>
              </a:rPr>
              <a:t> </a:t>
            </a:r>
            <a:r>
              <a:rPr lang="en-US" sz="2000" i="1" err="1">
                <a:solidFill>
                  <a:srgbClr val="0D96CF"/>
                </a:solidFill>
              </a:rPr>
              <a:t>olores</a:t>
            </a:r>
            <a:r>
              <a:rPr lang="en-US" sz="2000" i="1">
                <a:solidFill>
                  <a:srgbClr val="0D96CF"/>
                </a:solidFill>
              </a:rPr>
              <a:t> </a:t>
            </a:r>
            <a:r>
              <a:rPr lang="en-US" sz="2000" i="1" err="1">
                <a:solidFill>
                  <a:srgbClr val="0D96CF"/>
                </a:solidFill>
              </a:rPr>
              <a:t>en</a:t>
            </a:r>
            <a:r>
              <a:rPr lang="en-US" sz="2000" i="1">
                <a:solidFill>
                  <a:srgbClr val="0D96CF"/>
                </a:solidFill>
              </a:rPr>
              <a:t> </a:t>
            </a:r>
            <a:r>
              <a:rPr lang="en-US" sz="2000" i="1" err="1">
                <a:solidFill>
                  <a:srgbClr val="0D96CF"/>
                </a:solidFill>
              </a:rPr>
              <a:t>nuestro</a:t>
            </a:r>
            <a:r>
              <a:rPr lang="en-US" sz="2000" i="1">
                <a:solidFill>
                  <a:srgbClr val="0D96CF"/>
                </a:solidFill>
              </a:rPr>
              <a:t> sitio web para </a:t>
            </a:r>
            <a:r>
              <a:rPr lang="en-US" sz="2000" i="1" err="1">
                <a:solidFill>
                  <a:srgbClr val="0D96CF"/>
                </a:solidFill>
              </a:rPr>
              <a:t>alertar</a:t>
            </a:r>
            <a:r>
              <a:rPr lang="en-US" sz="2000" i="1">
                <a:solidFill>
                  <a:srgbClr val="0D96CF"/>
                </a:solidFill>
              </a:rPr>
              <a:t> a la </a:t>
            </a:r>
            <a:r>
              <a:rPr lang="en-US" sz="2000" i="1" err="1">
                <a:solidFill>
                  <a:srgbClr val="0D96CF"/>
                </a:solidFill>
              </a:rPr>
              <a:t>comunidad</a:t>
            </a:r>
            <a:r>
              <a:rPr lang="en-US" sz="2000" i="1">
                <a:solidFill>
                  <a:srgbClr val="0D96CF"/>
                </a:solidFill>
              </a:rPr>
              <a:t> </a:t>
            </a:r>
            <a:r>
              <a:rPr lang="en-US" sz="2000" i="1" err="1">
                <a:solidFill>
                  <a:srgbClr val="0D96CF"/>
                </a:solidFill>
              </a:rPr>
              <a:t>sobre</a:t>
            </a:r>
            <a:r>
              <a:rPr lang="en-US" sz="2000" i="1">
                <a:solidFill>
                  <a:srgbClr val="0D96CF"/>
                </a:solidFill>
              </a:rPr>
              <a:t> </a:t>
            </a:r>
            <a:r>
              <a:rPr lang="en-US" sz="2000" i="1" err="1">
                <a:solidFill>
                  <a:srgbClr val="0D96CF"/>
                </a:solidFill>
              </a:rPr>
              <a:t>olores</a:t>
            </a:r>
            <a:r>
              <a:rPr lang="en-US" sz="2000" i="1">
                <a:solidFill>
                  <a:srgbClr val="0D96CF"/>
                </a:solidFill>
              </a:rPr>
              <a:t> Fuertes y </a:t>
            </a:r>
            <a:r>
              <a:rPr lang="en-US" sz="2000" i="1" err="1">
                <a:solidFill>
                  <a:srgbClr val="0D96CF"/>
                </a:solidFill>
              </a:rPr>
              <a:t>abordar</a:t>
            </a:r>
            <a:r>
              <a:rPr lang="en-US" sz="2000" i="1">
                <a:solidFill>
                  <a:srgbClr val="0D96CF"/>
                </a:solidFill>
              </a:rPr>
              <a:t> </a:t>
            </a:r>
            <a:r>
              <a:rPr lang="en-US" sz="2000" i="1" err="1">
                <a:solidFill>
                  <a:srgbClr val="0D96CF"/>
                </a:solidFill>
              </a:rPr>
              <a:t>posibles</a:t>
            </a:r>
            <a:r>
              <a:rPr lang="en-US" sz="2000" i="1">
                <a:solidFill>
                  <a:srgbClr val="0D96CF"/>
                </a:solidFill>
              </a:rPr>
              <a:t> </a:t>
            </a:r>
            <a:r>
              <a:rPr lang="en-US" sz="2000" i="1" err="1">
                <a:solidFill>
                  <a:srgbClr val="0D96CF"/>
                </a:solidFill>
              </a:rPr>
              <a:t>preocupaciones</a:t>
            </a:r>
            <a:r>
              <a:rPr lang="en-US" sz="2000" i="1">
                <a:solidFill>
                  <a:srgbClr val="0D96CF"/>
                </a:solidFill>
              </a:rPr>
              <a:t> de </a:t>
            </a:r>
            <a:r>
              <a:rPr lang="en-US" sz="2000" i="1" err="1">
                <a:solidFill>
                  <a:srgbClr val="0D96CF"/>
                </a:solidFill>
              </a:rPr>
              <a:t>seguridad</a:t>
            </a:r>
            <a:endParaRPr lang="en-US" sz="2000" b="1" i="1">
              <a:solidFill>
                <a:srgbClr val="0D96CF"/>
              </a:solidFill>
            </a:endParaRPr>
          </a:p>
        </p:txBody>
      </p:sp>
    </p:spTree>
    <p:extLst>
      <p:ext uri="{BB962C8B-B14F-4D97-AF65-F5344CB8AC3E}">
        <p14:creationId xmlns:p14="http://schemas.microsoft.com/office/powerpoint/2010/main" val="228233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6303B-E2E9-F8D4-8C99-3B7CFF0610E9}"/>
              </a:ext>
            </a:extLst>
          </p:cNvPr>
          <p:cNvSpPr>
            <a:spLocks noGrp="1"/>
          </p:cNvSpPr>
          <p:nvPr>
            <p:ph type="sldNum" sz="quarter" idx="12"/>
          </p:nvPr>
        </p:nvSpPr>
        <p:spPr/>
        <p:txBody>
          <a:bodyPr/>
          <a:lstStyle/>
          <a:p>
            <a:fld id="{A26F7FF5-8E8D-6846-812F-A65D88CD07A7}" type="slidenum">
              <a:rPr lang="en-US" smtClean="0"/>
              <a:t>15</a:t>
            </a:fld>
            <a:endParaRPr lang="en-US"/>
          </a:p>
        </p:txBody>
      </p:sp>
      <p:sp>
        <p:nvSpPr>
          <p:cNvPr id="5" name="TextBox 4">
            <a:extLst>
              <a:ext uri="{FF2B5EF4-FFF2-40B4-BE49-F238E27FC236}">
                <a16:creationId xmlns:a16="http://schemas.microsoft.com/office/drawing/2014/main" id="{B0331A61-DB41-1E6B-0913-2217A5E1747F}"/>
              </a:ext>
            </a:extLst>
          </p:cNvPr>
          <p:cNvSpPr txBox="1"/>
          <p:nvPr/>
        </p:nvSpPr>
        <p:spPr>
          <a:xfrm>
            <a:off x="436508" y="1952176"/>
            <a:ext cx="11318981" cy="16312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t>Develop a public information campaign to provide the public with relevant, accurate and timely information on air quality, in partnership with school districts, cities, and the County </a:t>
            </a:r>
            <a:r>
              <a:rPr lang="en-US" sz="2000" b="1" i="1"/>
              <a:t>(Board Directive)</a:t>
            </a:r>
            <a:endParaRPr lang="en-US"/>
          </a:p>
          <a:p>
            <a:pPr marL="285750" indent="-285750">
              <a:buFont typeface="Arial" panose="020B0604020202020204" pitchFamily="34" charset="0"/>
              <a:buChar char="•"/>
            </a:pPr>
            <a:r>
              <a:rPr lang="en-US" sz="2000"/>
              <a:t>SDAPCD will work with the Office of Emergency Services for the County and the City to provide emergency alters and rapid response in case of an imminent threat to public health from air quality issues. </a:t>
            </a:r>
            <a:r>
              <a:rPr lang="en-US" sz="2000" b="1" i="1"/>
              <a:t>(Board Directive)</a:t>
            </a:r>
          </a:p>
        </p:txBody>
      </p:sp>
      <p:sp>
        <p:nvSpPr>
          <p:cNvPr id="7" name="Title 2">
            <a:extLst>
              <a:ext uri="{FF2B5EF4-FFF2-40B4-BE49-F238E27FC236}">
                <a16:creationId xmlns:a16="http://schemas.microsoft.com/office/drawing/2014/main" id="{E8810479-0AA5-32C5-7C76-84D325723B8D}"/>
              </a:ext>
            </a:extLst>
          </p:cNvPr>
          <p:cNvSpPr>
            <a:spLocks noGrp="1"/>
          </p:cNvSpPr>
          <p:nvPr>
            <p:ph type="title"/>
          </p:nvPr>
        </p:nvSpPr>
        <p:spPr>
          <a:xfrm>
            <a:off x="438675" y="283758"/>
            <a:ext cx="11481917" cy="1325563"/>
          </a:xfrm>
        </p:spPr>
        <p:txBody>
          <a:bodyPr>
            <a:noAutofit/>
          </a:bodyPr>
          <a:lstStyle/>
          <a:p>
            <a:r>
              <a:rPr lang="en-US" sz="2400">
                <a:solidFill>
                  <a:schemeClr val="tx1"/>
                </a:solidFill>
              </a:rPr>
              <a:t>SDAPCD’s Ongoing Actions: Monitoring, Communications and Collaborations</a:t>
            </a:r>
            <a:br>
              <a:rPr lang="en-US" sz="2400"/>
            </a:br>
            <a:r>
              <a:rPr lang="en-US" sz="2400" i="1" err="1"/>
              <a:t>Acciones</a:t>
            </a:r>
            <a:r>
              <a:rPr lang="en-US" sz="2400" i="1"/>
              <a:t> </a:t>
            </a:r>
            <a:r>
              <a:rPr lang="en-US" sz="2400" i="1" err="1"/>
              <a:t>en</a:t>
            </a:r>
            <a:r>
              <a:rPr lang="en-US" sz="2400" i="1"/>
              <a:t> </a:t>
            </a:r>
            <a:r>
              <a:rPr lang="en-US" sz="2400" i="1" err="1"/>
              <a:t>Curso</a:t>
            </a:r>
            <a:r>
              <a:rPr lang="en-US" sz="2400" i="1"/>
              <a:t> del SDAPCD: </a:t>
            </a:r>
            <a:r>
              <a:rPr lang="en-US" sz="2400" i="1" err="1"/>
              <a:t>Monitoreo</a:t>
            </a:r>
            <a:r>
              <a:rPr lang="en-US" sz="2400" i="1"/>
              <a:t>, Comunicaciones y </a:t>
            </a:r>
            <a:r>
              <a:rPr lang="en-US" sz="2400" i="1" err="1"/>
              <a:t>Colaboraciones</a:t>
            </a:r>
            <a:endParaRPr lang="en-US" sz="2400" i="1">
              <a:highlight>
                <a:srgbClr val="FFFF00"/>
              </a:highlight>
            </a:endParaRPr>
          </a:p>
        </p:txBody>
      </p:sp>
      <p:sp>
        <p:nvSpPr>
          <p:cNvPr id="8" name="TextBox 7">
            <a:extLst>
              <a:ext uri="{FF2B5EF4-FFF2-40B4-BE49-F238E27FC236}">
                <a16:creationId xmlns:a16="http://schemas.microsoft.com/office/drawing/2014/main" id="{255A0457-EE5C-63AF-C578-A4663E3D38D7}"/>
              </a:ext>
            </a:extLst>
          </p:cNvPr>
          <p:cNvSpPr txBox="1"/>
          <p:nvPr/>
        </p:nvSpPr>
        <p:spPr>
          <a:xfrm>
            <a:off x="436508" y="3846941"/>
            <a:ext cx="11318981" cy="19389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2000" i="1">
                <a:solidFill>
                  <a:srgbClr val="0D96CF"/>
                </a:solidFill>
              </a:rPr>
              <a:t>Desarrollar una campaña de información pública para brindar al público información relevante, precisa y oportuna sobre la calidad del aire, en asociación con los distritos escolares, las ciudades y el condado </a:t>
            </a:r>
            <a:r>
              <a:rPr lang="es-ES" sz="2000" b="1" i="1">
                <a:solidFill>
                  <a:srgbClr val="0D96CF"/>
                </a:solidFill>
              </a:rPr>
              <a:t>(Directiva de la Junta)</a:t>
            </a:r>
            <a:endParaRPr lang="en-US" sz="2000" b="1" i="1">
              <a:solidFill>
                <a:srgbClr val="0D96CF"/>
              </a:solidFill>
            </a:endParaRPr>
          </a:p>
          <a:p>
            <a:pPr marL="285750" indent="-285750">
              <a:buFont typeface="Arial" panose="020B0604020202020204" pitchFamily="34" charset="0"/>
              <a:buChar char="•"/>
            </a:pPr>
            <a:r>
              <a:rPr lang="es-ES" sz="2000" i="1">
                <a:solidFill>
                  <a:srgbClr val="0D96CF"/>
                </a:solidFill>
              </a:rPr>
              <a:t>El SDAPCD trabajará con la Oficina de Servicios de Emergencia del Condado y la Ciudad para brindar alternativas de emergencia y una respuesta rápida en caso de una amenaza inminente a la salud pública debido a problemas de calidad del aire. </a:t>
            </a:r>
            <a:r>
              <a:rPr lang="es-ES" sz="2000" b="1" i="1">
                <a:solidFill>
                  <a:srgbClr val="0D96CF"/>
                </a:solidFill>
              </a:rPr>
              <a:t>(Directiva de la Junta)</a:t>
            </a:r>
            <a:endParaRPr lang="en-US" sz="2000" b="1" i="1">
              <a:solidFill>
                <a:srgbClr val="0D96CF"/>
              </a:solidFill>
            </a:endParaRPr>
          </a:p>
        </p:txBody>
      </p:sp>
    </p:spTree>
    <p:extLst>
      <p:ext uri="{BB962C8B-B14F-4D97-AF65-F5344CB8AC3E}">
        <p14:creationId xmlns:p14="http://schemas.microsoft.com/office/powerpoint/2010/main" val="3981969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17868A-38DE-B753-7D4C-0437D58CC020}"/>
              </a:ext>
            </a:extLst>
          </p:cNvPr>
          <p:cNvSpPr>
            <a:spLocks noGrp="1"/>
          </p:cNvSpPr>
          <p:nvPr>
            <p:ph type="title"/>
          </p:nvPr>
        </p:nvSpPr>
        <p:spPr>
          <a:xfrm>
            <a:off x="650024" y="2766218"/>
            <a:ext cx="10515600" cy="1325563"/>
          </a:xfrm>
        </p:spPr>
        <p:txBody>
          <a:bodyPr>
            <a:normAutofit fontScale="90000"/>
          </a:bodyPr>
          <a:lstStyle/>
          <a:p>
            <a:r>
              <a:rPr lang="en-US">
                <a:solidFill>
                  <a:schemeClr val="tx1"/>
                </a:solidFill>
              </a:rPr>
              <a:t>SDAPCD Compliance Update</a:t>
            </a:r>
            <a:br>
              <a:rPr lang="en-US"/>
            </a:br>
            <a:r>
              <a:rPr lang="en-US" i="1" err="1"/>
              <a:t>Actualización</a:t>
            </a:r>
            <a:r>
              <a:rPr lang="en-US" i="1"/>
              <a:t> de </a:t>
            </a:r>
            <a:r>
              <a:rPr lang="en-US" i="1" err="1"/>
              <a:t>Cumplimiento</a:t>
            </a:r>
            <a:r>
              <a:rPr lang="en-US" i="1"/>
              <a:t> del SDAPCD</a:t>
            </a:r>
            <a:endParaRPr lang="es-MX" b="0" i="1">
              <a:solidFill>
                <a:srgbClr val="00BBCB"/>
              </a:solidFill>
            </a:endParaRPr>
          </a:p>
        </p:txBody>
      </p:sp>
    </p:spTree>
    <p:extLst>
      <p:ext uri="{BB962C8B-B14F-4D97-AF65-F5344CB8AC3E}">
        <p14:creationId xmlns:p14="http://schemas.microsoft.com/office/powerpoint/2010/main" val="236562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478067-9317-4AF3-F636-F77F3A03071D}"/>
              </a:ext>
            </a:extLst>
          </p:cNvPr>
          <p:cNvSpPr>
            <a:spLocks noGrp="1"/>
          </p:cNvSpPr>
          <p:nvPr>
            <p:ph type="sldNum" sz="quarter" idx="12"/>
          </p:nvPr>
        </p:nvSpPr>
        <p:spPr/>
        <p:txBody>
          <a:bodyPr/>
          <a:lstStyle/>
          <a:p>
            <a:fld id="{A26F7FF5-8E8D-6846-812F-A65D88CD07A7}" type="slidenum">
              <a:rPr lang="en-US" smtClean="0"/>
              <a:t>17</a:t>
            </a:fld>
            <a:endParaRPr lang="en-US"/>
          </a:p>
        </p:txBody>
      </p:sp>
      <p:sp>
        <p:nvSpPr>
          <p:cNvPr id="13" name="Speech Bubble: Rectangle 12">
            <a:extLst>
              <a:ext uri="{FF2B5EF4-FFF2-40B4-BE49-F238E27FC236}">
                <a16:creationId xmlns:a16="http://schemas.microsoft.com/office/drawing/2014/main" id="{3A93584F-0888-4CB9-91B0-B788C43D2330}"/>
              </a:ext>
            </a:extLst>
          </p:cNvPr>
          <p:cNvSpPr/>
          <p:nvPr/>
        </p:nvSpPr>
        <p:spPr>
          <a:xfrm>
            <a:off x="9844395" y="2299119"/>
            <a:ext cx="2219522" cy="3218832"/>
          </a:xfrm>
          <a:prstGeom prst="wedgeRectCallout">
            <a:avLst>
              <a:gd name="adj1" fmla="val -125145"/>
              <a:gd name="adj2" fmla="val -157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It stinks and the smell is so nauseating in the morning that even when we are deeply asleep the smell wakes us up as it’s extremely penetrating and unbreathable. We’re concerned that it may be toxic as well.</a:t>
            </a:r>
            <a:r>
              <a:rPr lang="en-US"/>
              <a:t> </a:t>
            </a:r>
          </a:p>
        </p:txBody>
      </p:sp>
      <p:sp>
        <p:nvSpPr>
          <p:cNvPr id="14" name="Speech Bubble: Rectangle 13">
            <a:extLst>
              <a:ext uri="{FF2B5EF4-FFF2-40B4-BE49-F238E27FC236}">
                <a16:creationId xmlns:a16="http://schemas.microsoft.com/office/drawing/2014/main" id="{5B1F9537-84C3-616E-AC78-E72673FF9666}"/>
              </a:ext>
            </a:extLst>
          </p:cNvPr>
          <p:cNvSpPr/>
          <p:nvPr/>
        </p:nvSpPr>
        <p:spPr>
          <a:xfrm>
            <a:off x="263428" y="3794697"/>
            <a:ext cx="2387863" cy="1326995"/>
          </a:xfrm>
          <a:prstGeom prst="wedgeRectCallout">
            <a:avLst>
              <a:gd name="adj1" fmla="val 129503"/>
              <a:gd name="adj2" fmla="val -759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The smell is so bad it will wake you up from a dead sleep around 1am gasping for air.</a:t>
            </a:r>
            <a:r>
              <a:rPr lang="en-US" b="1" i="1">
                <a:solidFill>
                  <a:schemeClr val="bg1"/>
                </a:solidFill>
              </a:rPr>
              <a:t> </a:t>
            </a:r>
          </a:p>
        </p:txBody>
      </p:sp>
      <p:sp>
        <p:nvSpPr>
          <p:cNvPr id="15" name="Speech Bubble: Rectangle 14">
            <a:extLst>
              <a:ext uri="{FF2B5EF4-FFF2-40B4-BE49-F238E27FC236}">
                <a16:creationId xmlns:a16="http://schemas.microsoft.com/office/drawing/2014/main" id="{FD77044F-1534-C899-1320-0A8E8A9B4E79}"/>
              </a:ext>
            </a:extLst>
          </p:cNvPr>
          <p:cNvSpPr/>
          <p:nvPr/>
        </p:nvSpPr>
        <p:spPr>
          <a:xfrm>
            <a:off x="669695" y="5310109"/>
            <a:ext cx="2203205" cy="497237"/>
          </a:xfrm>
          <a:prstGeom prst="wedgeRectCallout">
            <a:avLst>
              <a:gd name="adj1" fmla="val 154769"/>
              <a:gd name="adj2" fmla="val -2497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Horrible smell</a:t>
            </a:r>
            <a:endParaRPr lang="en-US" b="1" i="1">
              <a:solidFill>
                <a:schemeClr val="bg1"/>
              </a:solidFill>
            </a:endParaRPr>
          </a:p>
        </p:txBody>
      </p:sp>
      <p:sp>
        <p:nvSpPr>
          <p:cNvPr id="16" name="Speech Bubble: Rectangle 15">
            <a:extLst>
              <a:ext uri="{FF2B5EF4-FFF2-40B4-BE49-F238E27FC236}">
                <a16:creationId xmlns:a16="http://schemas.microsoft.com/office/drawing/2014/main" id="{6373EE7C-4622-5B0C-F595-03D8BFC7D2B1}"/>
              </a:ext>
            </a:extLst>
          </p:cNvPr>
          <p:cNvSpPr/>
          <p:nvPr/>
        </p:nvSpPr>
        <p:spPr>
          <a:xfrm>
            <a:off x="1272209" y="5950225"/>
            <a:ext cx="3201383" cy="497237"/>
          </a:xfrm>
          <a:prstGeom prst="wedgeRectCallout">
            <a:avLst>
              <a:gd name="adj1" fmla="val 54684"/>
              <a:gd name="adj2" fmla="val -3284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This morning the sewage stink was disgusting. </a:t>
            </a:r>
            <a:endParaRPr lang="en-US" b="1" i="1">
              <a:solidFill>
                <a:schemeClr val="bg1"/>
              </a:solidFill>
            </a:endParaRPr>
          </a:p>
        </p:txBody>
      </p:sp>
      <p:sp>
        <p:nvSpPr>
          <p:cNvPr id="17" name="Speech Bubble: Rectangle 16">
            <a:extLst>
              <a:ext uri="{FF2B5EF4-FFF2-40B4-BE49-F238E27FC236}">
                <a16:creationId xmlns:a16="http://schemas.microsoft.com/office/drawing/2014/main" id="{51218EC5-E77C-29F2-3FE2-191200659A96}"/>
              </a:ext>
            </a:extLst>
          </p:cNvPr>
          <p:cNvSpPr/>
          <p:nvPr/>
        </p:nvSpPr>
        <p:spPr>
          <a:xfrm>
            <a:off x="4556708" y="5628721"/>
            <a:ext cx="1521238" cy="818741"/>
          </a:xfrm>
          <a:prstGeom prst="wedgeRectCallout">
            <a:avLst>
              <a:gd name="adj1" fmla="val -23650"/>
              <a:gd name="adj2" fmla="val -1822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Kids are complaining of nausea</a:t>
            </a:r>
            <a:endParaRPr lang="en-US" b="1" i="1">
              <a:solidFill>
                <a:schemeClr val="bg1"/>
              </a:solidFill>
            </a:endParaRPr>
          </a:p>
        </p:txBody>
      </p:sp>
      <p:sp>
        <p:nvSpPr>
          <p:cNvPr id="18" name="Speech Bubble: Rectangle 17">
            <a:extLst>
              <a:ext uri="{FF2B5EF4-FFF2-40B4-BE49-F238E27FC236}">
                <a16:creationId xmlns:a16="http://schemas.microsoft.com/office/drawing/2014/main" id="{0CCA40B0-0859-6CAE-D6E1-A8838BD32778}"/>
              </a:ext>
            </a:extLst>
          </p:cNvPr>
          <p:cNvSpPr/>
          <p:nvPr/>
        </p:nvSpPr>
        <p:spPr>
          <a:xfrm>
            <a:off x="4011167" y="138249"/>
            <a:ext cx="1236693" cy="1411283"/>
          </a:xfrm>
          <a:prstGeom prst="wedgeRectCallout">
            <a:avLst>
              <a:gd name="adj1" fmla="val 44846"/>
              <a:gd name="adj2" fmla="val 1034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Wake up with headaches and nausea. </a:t>
            </a:r>
            <a:endParaRPr lang="en-US" b="1" i="1">
              <a:solidFill>
                <a:schemeClr val="bg1"/>
              </a:solidFill>
            </a:endParaRPr>
          </a:p>
        </p:txBody>
      </p:sp>
      <p:sp>
        <p:nvSpPr>
          <p:cNvPr id="19" name="Speech Bubble: Rectangle 18">
            <a:extLst>
              <a:ext uri="{FF2B5EF4-FFF2-40B4-BE49-F238E27FC236}">
                <a16:creationId xmlns:a16="http://schemas.microsoft.com/office/drawing/2014/main" id="{59BBBF9C-D250-F441-ECF2-29319882875B}"/>
              </a:ext>
            </a:extLst>
          </p:cNvPr>
          <p:cNvSpPr/>
          <p:nvPr/>
        </p:nvSpPr>
        <p:spPr>
          <a:xfrm>
            <a:off x="263428" y="1887224"/>
            <a:ext cx="2968540" cy="1796326"/>
          </a:xfrm>
          <a:prstGeom prst="wedgeRectCallout">
            <a:avLst>
              <a:gd name="adj1" fmla="val 93105"/>
              <a:gd name="adj2" fmla="val 60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The air in imperial beach has been unbearable for years, this year it’s so strong it’s causing chronic headaches for everyone in my household and coughs</a:t>
            </a:r>
            <a:endParaRPr lang="en-US" b="1" i="1">
              <a:solidFill>
                <a:schemeClr val="bg1"/>
              </a:solidFill>
            </a:endParaRPr>
          </a:p>
        </p:txBody>
      </p:sp>
      <p:sp>
        <p:nvSpPr>
          <p:cNvPr id="20" name="Speech Bubble: Rectangle 19">
            <a:extLst>
              <a:ext uri="{FF2B5EF4-FFF2-40B4-BE49-F238E27FC236}">
                <a16:creationId xmlns:a16="http://schemas.microsoft.com/office/drawing/2014/main" id="{0E01B514-22FB-71E1-AA80-446FFC443184}"/>
              </a:ext>
            </a:extLst>
          </p:cNvPr>
          <p:cNvSpPr/>
          <p:nvPr/>
        </p:nvSpPr>
        <p:spPr>
          <a:xfrm>
            <a:off x="9701031" y="5587923"/>
            <a:ext cx="2362886" cy="904951"/>
          </a:xfrm>
          <a:prstGeom prst="wedgeRectCallout">
            <a:avLst>
              <a:gd name="adj1" fmla="val -168154"/>
              <a:gd name="adj2" fmla="val -1661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The sewage smell makes me sick. </a:t>
            </a:r>
            <a:endParaRPr lang="en-US" b="1" i="1">
              <a:solidFill>
                <a:schemeClr val="bg1"/>
              </a:solidFill>
            </a:endParaRPr>
          </a:p>
        </p:txBody>
      </p:sp>
      <p:sp>
        <p:nvSpPr>
          <p:cNvPr id="21" name="Speech Bubble: Rectangle 20">
            <a:extLst>
              <a:ext uri="{FF2B5EF4-FFF2-40B4-BE49-F238E27FC236}">
                <a16:creationId xmlns:a16="http://schemas.microsoft.com/office/drawing/2014/main" id="{508F7368-CC7E-CF62-5B0A-1433F11CBFBC}"/>
              </a:ext>
            </a:extLst>
          </p:cNvPr>
          <p:cNvSpPr/>
          <p:nvPr/>
        </p:nvSpPr>
        <p:spPr>
          <a:xfrm>
            <a:off x="8350018" y="5649427"/>
            <a:ext cx="1241036" cy="805491"/>
          </a:xfrm>
          <a:prstGeom prst="wedgeRectCallout">
            <a:avLst>
              <a:gd name="adj1" fmla="val -182794"/>
              <a:gd name="adj2" fmla="val -1828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Very strong odor</a:t>
            </a:r>
            <a:r>
              <a:rPr lang="en-US" b="1" i="1">
                <a:solidFill>
                  <a:schemeClr val="bg1"/>
                </a:solidFill>
              </a:rPr>
              <a:t> </a:t>
            </a:r>
          </a:p>
        </p:txBody>
      </p:sp>
      <p:sp>
        <p:nvSpPr>
          <p:cNvPr id="22" name="Speech Bubble: Rectangle 21">
            <a:extLst>
              <a:ext uri="{FF2B5EF4-FFF2-40B4-BE49-F238E27FC236}">
                <a16:creationId xmlns:a16="http://schemas.microsoft.com/office/drawing/2014/main" id="{2F9159CF-5B95-E468-BB9D-CD0CD84D50C7}"/>
              </a:ext>
            </a:extLst>
          </p:cNvPr>
          <p:cNvSpPr/>
          <p:nvPr/>
        </p:nvSpPr>
        <p:spPr>
          <a:xfrm>
            <a:off x="7826564" y="116225"/>
            <a:ext cx="1281861" cy="1433307"/>
          </a:xfrm>
          <a:prstGeom prst="wedgeRectCallout">
            <a:avLst>
              <a:gd name="adj1" fmla="val -45143"/>
              <a:gd name="adj2" fmla="val 9932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There is a strong sewage odor in the air. </a:t>
            </a:r>
            <a:endParaRPr lang="en-US" b="1" i="1">
              <a:solidFill>
                <a:schemeClr val="bg1"/>
              </a:solidFill>
            </a:endParaRPr>
          </a:p>
        </p:txBody>
      </p:sp>
      <p:sp>
        <p:nvSpPr>
          <p:cNvPr id="23" name="Speech Bubble: Rectangle 22">
            <a:extLst>
              <a:ext uri="{FF2B5EF4-FFF2-40B4-BE49-F238E27FC236}">
                <a16:creationId xmlns:a16="http://schemas.microsoft.com/office/drawing/2014/main" id="{1F3074B6-1DC6-6AE3-0C3D-767CD244C8DB}"/>
              </a:ext>
            </a:extLst>
          </p:cNvPr>
          <p:cNvSpPr/>
          <p:nvPr/>
        </p:nvSpPr>
        <p:spPr>
          <a:xfrm>
            <a:off x="6187923" y="5639628"/>
            <a:ext cx="2052118" cy="796926"/>
          </a:xfrm>
          <a:prstGeom prst="wedgeRectCallout">
            <a:avLst>
              <a:gd name="adj1" fmla="val -57852"/>
              <a:gd name="adj2" fmla="val -1839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Strong sewer order very toxic have to close windows</a:t>
            </a:r>
            <a:r>
              <a:rPr lang="en-US" b="1" i="1">
                <a:solidFill>
                  <a:schemeClr val="bg1"/>
                </a:solidFill>
              </a:rPr>
              <a:t> </a:t>
            </a:r>
          </a:p>
        </p:txBody>
      </p:sp>
      <p:sp>
        <p:nvSpPr>
          <p:cNvPr id="24" name="Speech Bubble: Rectangle 23">
            <a:extLst>
              <a:ext uri="{FF2B5EF4-FFF2-40B4-BE49-F238E27FC236}">
                <a16:creationId xmlns:a16="http://schemas.microsoft.com/office/drawing/2014/main" id="{A3E54BD9-8BF3-601F-317E-52A18C208A9F}"/>
              </a:ext>
            </a:extLst>
          </p:cNvPr>
          <p:cNvSpPr/>
          <p:nvPr/>
        </p:nvSpPr>
        <p:spPr>
          <a:xfrm>
            <a:off x="9652893" y="1432220"/>
            <a:ext cx="2387863" cy="796926"/>
          </a:xfrm>
          <a:prstGeom prst="wedgeRectCallout">
            <a:avLst>
              <a:gd name="adj1" fmla="val -112071"/>
              <a:gd name="adj2" fmla="val 1072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The smell has become nauseating</a:t>
            </a:r>
            <a:endParaRPr lang="en-US" b="1" i="1">
              <a:solidFill>
                <a:schemeClr val="bg1"/>
              </a:solidFill>
            </a:endParaRPr>
          </a:p>
        </p:txBody>
      </p:sp>
      <p:sp>
        <p:nvSpPr>
          <p:cNvPr id="25" name="Speech Bubble: Rectangle 24">
            <a:extLst>
              <a:ext uri="{FF2B5EF4-FFF2-40B4-BE49-F238E27FC236}">
                <a16:creationId xmlns:a16="http://schemas.microsoft.com/office/drawing/2014/main" id="{C03275F6-75E6-A394-4A23-2BDC2234C972}"/>
              </a:ext>
            </a:extLst>
          </p:cNvPr>
          <p:cNvSpPr/>
          <p:nvPr/>
        </p:nvSpPr>
        <p:spPr>
          <a:xfrm>
            <a:off x="9276523" y="116225"/>
            <a:ext cx="2764234" cy="1199188"/>
          </a:xfrm>
          <a:prstGeom prst="wedgeRectCallout">
            <a:avLst>
              <a:gd name="adj1" fmla="val -90420"/>
              <a:gd name="adj2" fmla="val 1320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The sewage odor has become unbearable and Imperial Beach. </a:t>
            </a:r>
            <a:endParaRPr lang="en-US" b="1" i="1">
              <a:solidFill>
                <a:schemeClr val="bg1"/>
              </a:solidFill>
            </a:endParaRPr>
          </a:p>
        </p:txBody>
      </p:sp>
      <p:sp>
        <p:nvSpPr>
          <p:cNvPr id="26" name="Speech Bubble: Rectangle 25">
            <a:extLst>
              <a:ext uri="{FF2B5EF4-FFF2-40B4-BE49-F238E27FC236}">
                <a16:creationId xmlns:a16="http://schemas.microsoft.com/office/drawing/2014/main" id="{C02D96C0-47D2-2799-F015-3D0CB089947C}"/>
              </a:ext>
            </a:extLst>
          </p:cNvPr>
          <p:cNvSpPr/>
          <p:nvPr/>
        </p:nvSpPr>
        <p:spPr>
          <a:xfrm>
            <a:off x="5384405" y="116226"/>
            <a:ext cx="2387863" cy="1512901"/>
          </a:xfrm>
          <a:prstGeom prst="wedgeRectCallout">
            <a:avLst>
              <a:gd name="adj1" fmla="val -19759"/>
              <a:gd name="adj2" fmla="val 966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Had to bring my wife to the Balboa ER this morning because the air smells and tastes toxic. It’s unbelievable. </a:t>
            </a:r>
            <a:endParaRPr lang="en-US" b="1" i="1">
              <a:solidFill>
                <a:schemeClr val="bg1"/>
              </a:solidFill>
            </a:endParaRPr>
          </a:p>
        </p:txBody>
      </p:sp>
      <p:sp>
        <p:nvSpPr>
          <p:cNvPr id="27" name="Speech Bubble: Rectangle 26">
            <a:extLst>
              <a:ext uri="{FF2B5EF4-FFF2-40B4-BE49-F238E27FC236}">
                <a16:creationId xmlns:a16="http://schemas.microsoft.com/office/drawing/2014/main" id="{BEE591AA-A905-BA4E-96FF-554F37EEB6B4}"/>
              </a:ext>
            </a:extLst>
          </p:cNvPr>
          <p:cNvSpPr/>
          <p:nvPr/>
        </p:nvSpPr>
        <p:spPr>
          <a:xfrm>
            <a:off x="263428" y="138250"/>
            <a:ext cx="3389718" cy="703264"/>
          </a:xfrm>
          <a:prstGeom prst="wedgeRectCallout">
            <a:avLst>
              <a:gd name="adj1" fmla="val 85033"/>
              <a:gd name="adj2" fmla="val 25379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Tijuana river sewer gases causing hydrogen sulfide smell</a:t>
            </a:r>
            <a:r>
              <a:rPr lang="en-US" b="1" i="1">
                <a:solidFill>
                  <a:schemeClr val="bg1"/>
                </a:solidFill>
              </a:rPr>
              <a:t> </a:t>
            </a:r>
          </a:p>
        </p:txBody>
      </p:sp>
      <p:sp>
        <p:nvSpPr>
          <p:cNvPr id="28" name="Speech Bubble: Rectangle 27">
            <a:extLst>
              <a:ext uri="{FF2B5EF4-FFF2-40B4-BE49-F238E27FC236}">
                <a16:creationId xmlns:a16="http://schemas.microsoft.com/office/drawing/2014/main" id="{5953A890-8EAC-B1FA-44B9-F1D82A8C4166}"/>
              </a:ext>
            </a:extLst>
          </p:cNvPr>
          <p:cNvSpPr/>
          <p:nvPr/>
        </p:nvSpPr>
        <p:spPr>
          <a:xfrm>
            <a:off x="263428" y="1050654"/>
            <a:ext cx="2207859" cy="627429"/>
          </a:xfrm>
          <a:prstGeom prst="wedgeRectCallout">
            <a:avLst>
              <a:gd name="adj1" fmla="val 147596"/>
              <a:gd name="adj2" fmla="val 1443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u="none" strike="noStrike">
                <a:solidFill>
                  <a:schemeClr val="bg1"/>
                </a:solidFill>
                <a:effectLst/>
                <a:latin typeface="Aptos Narrow" panose="020B0004020202020204" pitchFamily="34" charset="0"/>
              </a:rPr>
              <a:t>Smells like sewage</a:t>
            </a:r>
            <a:r>
              <a:rPr lang="en-US" b="1" i="1">
                <a:solidFill>
                  <a:schemeClr val="bg1"/>
                </a:solidFill>
              </a:rPr>
              <a:t> </a:t>
            </a:r>
          </a:p>
        </p:txBody>
      </p:sp>
      <p:sp>
        <p:nvSpPr>
          <p:cNvPr id="29" name="TextBox 28">
            <a:extLst>
              <a:ext uri="{FF2B5EF4-FFF2-40B4-BE49-F238E27FC236}">
                <a16:creationId xmlns:a16="http://schemas.microsoft.com/office/drawing/2014/main" id="{7416F875-10E9-CBF4-DB68-7A35E9455B62}"/>
              </a:ext>
            </a:extLst>
          </p:cNvPr>
          <p:cNvSpPr txBox="1"/>
          <p:nvPr/>
        </p:nvSpPr>
        <p:spPr>
          <a:xfrm>
            <a:off x="4335868" y="2071418"/>
            <a:ext cx="4014149" cy="2862322"/>
          </a:xfrm>
          <a:prstGeom prst="rect">
            <a:avLst/>
          </a:prstGeom>
          <a:solidFill>
            <a:srgbClr val="FF0000"/>
          </a:solidFill>
        </p:spPr>
        <p:txBody>
          <a:bodyPr wrap="square" lIns="91440" tIns="45720" rIns="91440" bIns="45720" rtlCol="0" anchor="t">
            <a:spAutoFit/>
          </a:bodyPr>
          <a:lstStyle/>
          <a:p>
            <a:pPr algn="ctr"/>
            <a:r>
              <a:rPr lang="en-US" sz="2000" b="1">
                <a:solidFill>
                  <a:schemeClr val="bg1"/>
                </a:solidFill>
                <a:latin typeface="Aptos"/>
              </a:rPr>
              <a:t>Since July 19, 2024, we have received nearly 2,000 odor complaints from various communities surrounding the Tijuana River/ </a:t>
            </a:r>
            <a:r>
              <a:rPr lang="es-ES" sz="2000" b="1" i="1">
                <a:latin typeface="Aptos"/>
              </a:rPr>
              <a:t>Desde el 19 de julio de 2024, hemos recibido cerca de 2,000 quejas por olores de diversas comunidades aledañas al Río Tijuana.</a:t>
            </a:r>
            <a:endParaRPr lang="en-US" sz="2000" b="1" i="1">
              <a:latin typeface="Aptos"/>
            </a:endParaRPr>
          </a:p>
        </p:txBody>
      </p:sp>
    </p:spTree>
    <p:extLst>
      <p:ext uri="{BB962C8B-B14F-4D97-AF65-F5344CB8AC3E}">
        <p14:creationId xmlns:p14="http://schemas.microsoft.com/office/powerpoint/2010/main" val="76427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8419FC-1A06-0A47-AF46-785E1010EF80}"/>
              </a:ext>
            </a:extLst>
          </p:cNvPr>
          <p:cNvSpPr>
            <a:spLocks noGrp="1"/>
          </p:cNvSpPr>
          <p:nvPr>
            <p:ph type="sldNum" sz="quarter" idx="12"/>
          </p:nvPr>
        </p:nvSpPr>
        <p:spPr/>
        <p:txBody>
          <a:bodyPr/>
          <a:lstStyle/>
          <a:p>
            <a:fld id="{A26F7FF5-8E8D-6846-812F-A65D88CD07A7}" type="slidenum">
              <a:rPr lang="en-US" smtClean="0"/>
              <a:t>18</a:t>
            </a:fld>
            <a:endParaRPr lang="en-US"/>
          </a:p>
        </p:txBody>
      </p:sp>
      <p:sp>
        <p:nvSpPr>
          <p:cNvPr id="3" name="TextBox 2">
            <a:extLst>
              <a:ext uri="{FF2B5EF4-FFF2-40B4-BE49-F238E27FC236}">
                <a16:creationId xmlns:a16="http://schemas.microsoft.com/office/drawing/2014/main" id="{79797C7A-C694-AC38-E60A-98750098DDCD}"/>
              </a:ext>
            </a:extLst>
          </p:cNvPr>
          <p:cNvSpPr txBox="1"/>
          <p:nvPr/>
        </p:nvSpPr>
        <p:spPr>
          <a:xfrm>
            <a:off x="258980" y="787828"/>
            <a:ext cx="10880797" cy="888571"/>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a:latin typeface="Helvetica Neue" panose="02000503000000020004"/>
                <a:ea typeface="Helvetica Neue" panose="02000503000000020004" pitchFamily="2" charset="0"/>
                <a:cs typeface="Helvetica Neue" panose="02000503000000020004" pitchFamily="2" charset="0"/>
              </a:rPr>
              <a:t>Update Reported by IBWC</a:t>
            </a:r>
          </a:p>
          <a:p>
            <a:pPr algn="ctr">
              <a:lnSpc>
                <a:spcPct val="90000"/>
              </a:lnSpc>
              <a:spcBef>
                <a:spcPct val="0"/>
              </a:spcBef>
              <a:spcAft>
                <a:spcPts val="600"/>
              </a:spcAft>
            </a:pPr>
            <a:r>
              <a:rPr lang="en-US" sz="4000" b="1" i="1" err="1">
                <a:solidFill>
                  <a:srgbClr val="0D96CF"/>
                </a:solidFill>
                <a:latin typeface="Helvetica Neue" panose="02000503000000020004"/>
                <a:ea typeface="Helvetica Neue" panose="02000503000000020004" pitchFamily="2" charset="0"/>
                <a:cs typeface="Helvetica Neue" panose="02000503000000020004" pitchFamily="2" charset="0"/>
              </a:rPr>
              <a:t>Actualización</a:t>
            </a:r>
            <a:r>
              <a:rPr lang="en-US" sz="4000" b="1" i="1">
                <a:solidFill>
                  <a:srgbClr val="0D96CF"/>
                </a:solidFill>
                <a:latin typeface="Helvetica Neue" panose="02000503000000020004"/>
                <a:ea typeface="Helvetica Neue" panose="02000503000000020004" pitchFamily="2" charset="0"/>
                <a:cs typeface="Helvetica Neue" panose="02000503000000020004" pitchFamily="2" charset="0"/>
              </a:rPr>
              <a:t> </a:t>
            </a:r>
            <a:r>
              <a:rPr lang="en-US" sz="4000" b="1" i="1" err="1">
                <a:solidFill>
                  <a:srgbClr val="0D96CF"/>
                </a:solidFill>
                <a:latin typeface="Helvetica Neue" panose="02000503000000020004"/>
                <a:ea typeface="Helvetica Neue" panose="02000503000000020004" pitchFamily="2" charset="0"/>
                <a:cs typeface="Helvetica Neue" panose="02000503000000020004" pitchFamily="2" charset="0"/>
              </a:rPr>
              <a:t>Reportada</a:t>
            </a:r>
            <a:r>
              <a:rPr lang="en-US" sz="4000" b="1" i="1">
                <a:solidFill>
                  <a:srgbClr val="0D96CF"/>
                </a:solidFill>
                <a:latin typeface="Helvetica Neue" panose="02000503000000020004"/>
                <a:ea typeface="Helvetica Neue" panose="02000503000000020004" pitchFamily="2" charset="0"/>
                <a:cs typeface="Helvetica Neue" panose="02000503000000020004" pitchFamily="2" charset="0"/>
              </a:rPr>
              <a:t> </a:t>
            </a:r>
            <a:r>
              <a:rPr lang="en-US" sz="4000" b="1" i="1" err="1">
                <a:solidFill>
                  <a:srgbClr val="0D96CF"/>
                </a:solidFill>
                <a:latin typeface="Helvetica Neue" panose="02000503000000020004"/>
                <a:ea typeface="Helvetica Neue" panose="02000503000000020004" pitchFamily="2" charset="0"/>
                <a:cs typeface="Helvetica Neue" panose="02000503000000020004" pitchFamily="2" charset="0"/>
              </a:rPr>
              <a:t>por</a:t>
            </a:r>
            <a:r>
              <a:rPr lang="en-US" sz="4000" b="1" i="1">
                <a:solidFill>
                  <a:srgbClr val="0D96CF"/>
                </a:solidFill>
                <a:latin typeface="Helvetica Neue" panose="02000503000000020004"/>
                <a:ea typeface="Helvetica Neue" panose="02000503000000020004" pitchFamily="2" charset="0"/>
                <a:cs typeface="Helvetica Neue" panose="02000503000000020004" pitchFamily="2" charset="0"/>
              </a:rPr>
              <a:t> </a:t>
            </a:r>
            <a:r>
              <a:rPr lang="en-US" sz="4000" b="1" i="1" err="1">
                <a:solidFill>
                  <a:srgbClr val="0D96CF"/>
                </a:solidFill>
                <a:latin typeface="Helvetica Neue" panose="02000503000000020004"/>
                <a:ea typeface="Helvetica Neue" panose="02000503000000020004" pitchFamily="2" charset="0"/>
                <a:cs typeface="Helvetica Neue" panose="02000503000000020004" pitchFamily="2" charset="0"/>
              </a:rPr>
              <a:t>el</a:t>
            </a:r>
            <a:r>
              <a:rPr lang="en-US" sz="4000" b="1" i="1">
                <a:solidFill>
                  <a:srgbClr val="0D96CF"/>
                </a:solidFill>
                <a:latin typeface="Helvetica Neue" panose="02000503000000020004"/>
                <a:ea typeface="Helvetica Neue" panose="02000503000000020004" pitchFamily="2" charset="0"/>
                <a:cs typeface="Helvetica Neue" panose="02000503000000020004" pitchFamily="2" charset="0"/>
              </a:rPr>
              <a:t> IBWC</a:t>
            </a:r>
          </a:p>
          <a:p>
            <a:pPr algn="ctr">
              <a:lnSpc>
                <a:spcPct val="90000"/>
              </a:lnSpc>
              <a:spcBef>
                <a:spcPct val="0"/>
              </a:spcBef>
              <a:spcAft>
                <a:spcPts val="600"/>
              </a:spcAft>
            </a:pPr>
            <a:endParaRPr lang="en-US" sz="4000" b="1">
              <a:solidFill>
                <a:srgbClr val="0D96CF"/>
              </a:solidFill>
              <a:latin typeface="Helvetica Neue" panose="02000503000000020004"/>
              <a:ea typeface="Helvetica Neue" panose="02000503000000020004" pitchFamily="2" charset="0"/>
              <a:cs typeface="Helvetica Neue" panose="02000503000000020004" pitchFamily="2" charset="0"/>
            </a:endParaRPr>
          </a:p>
        </p:txBody>
      </p:sp>
      <p:pic>
        <p:nvPicPr>
          <p:cNvPr id="10" name="Picture 9" descr="A qr code on a white background&#10;&#10;Description automatically generated">
            <a:extLst>
              <a:ext uri="{FF2B5EF4-FFF2-40B4-BE49-F238E27FC236}">
                <a16:creationId xmlns:a16="http://schemas.microsoft.com/office/drawing/2014/main" id="{BE3B4835-327B-6064-2645-D92E317E4B7F}"/>
              </a:ext>
            </a:extLst>
          </p:cNvPr>
          <p:cNvPicPr>
            <a:picLocks noChangeAspect="1"/>
          </p:cNvPicPr>
          <p:nvPr/>
        </p:nvPicPr>
        <p:blipFill>
          <a:blip r:embed="rId3"/>
          <a:stretch>
            <a:fillRect/>
          </a:stretch>
        </p:blipFill>
        <p:spPr>
          <a:xfrm>
            <a:off x="10353519" y="0"/>
            <a:ext cx="1838481" cy="1838481"/>
          </a:xfrm>
          <a:prstGeom prst="rect">
            <a:avLst/>
          </a:prstGeom>
        </p:spPr>
      </p:pic>
      <p:sp>
        <p:nvSpPr>
          <p:cNvPr id="4" name="TextBox 3">
            <a:extLst>
              <a:ext uri="{FF2B5EF4-FFF2-40B4-BE49-F238E27FC236}">
                <a16:creationId xmlns:a16="http://schemas.microsoft.com/office/drawing/2014/main" id="{BBAF2D4B-8F4F-1970-F3C6-90F93430742E}"/>
              </a:ext>
            </a:extLst>
          </p:cNvPr>
          <p:cNvSpPr txBox="1"/>
          <p:nvPr/>
        </p:nvSpPr>
        <p:spPr>
          <a:xfrm>
            <a:off x="2794341" y="1567167"/>
            <a:ext cx="6603318" cy="400110"/>
          </a:xfrm>
          <a:prstGeom prst="rect">
            <a:avLst/>
          </a:prstGeom>
          <a:noFill/>
        </p:spPr>
        <p:txBody>
          <a:bodyPr wrap="square" rtlCol="0">
            <a:spAutoFit/>
          </a:bodyPr>
          <a:lstStyle/>
          <a:p>
            <a:r>
              <a:rPr lang="en-US" sz="2000">
                <a:latin typeface="Lato" panose="020F0502020204030203" pitchFamily="34" charset="0"/>
                <a:ea typeface="Lato" panose="020F0502020204030203" pitchFamily="34" charset="0"/>
                <a:cs typeface="Lato" panose="020F0502020204030203" pitchFamily="34" charset="0"/>
              </a:rPr>
              <a:t>Data Source:   </a:t>
            </a:r>
            <a:r>
              <a:rPr lang="en-US" sz="2000" b="1" i="1">
                <a:solidFill>
                  <a:schemeClr val="accent1"/>
                </a:solidFill>
                <a:latin typeface="Lato" panose="020F0502020204030203" pitchFamily="34" charset="0"/>
                <a:ea typeface="Lato" panose="020F0502020204030203" pitchFamily="34" charset="0"/>
                <a:cs typeface="Lato" panose="020F0502020204030203" pitchFamily="34" charset="0"/>
              </a:rPr>
              <a:t>https://tijuanariver.trnerr.org/IBWC.php </a:t>
            </a:r>
          </a:p>
        </p:txBody>
      </p:sp>
      <p:pic>
        <p:nvPicPr>
          <p:cNvPr id="5" name="Picture 4">
            <a:extLst>
              <a:ext uri="{FF2B5EF4-FFF2-40B4-BE49-F238E27FC236}">
                <a16:creationId xmlns:a16="http://schemas.microsoft.com/office/drawing/2014/main" id="{DAF2CCA6-D824-1AD4-B3E9-679497ED0431}"/>
              </a:ext>
            </a:extLst>
          </p:cNvPr>
          <p:cNvPicPr>
            <a:picLocks noChangeAspect="1"/>
          </p:cNvPicPr>
          <p:nvPr/>
        </p:nvPicPr>
        <p:blipFill>
          <a:blip r:embed="rId4"/>
          <a:stretch>
            <a:fillRect/>
          </a:stretch>
        </p:blipFill>
        <p:spPr>
          <a:xfrm>
            <a:off x="1179932" y="2746615"/>
            <a:ext cx="10177193" cy="3693903"/>
          </a:xfrm>
          <a:prstGeom prst="rect">
            <a:avLst/>
          </a:prstGeom>
        </p:spPr>
      </p:pic>
      <p:sp>
        <p:nvSpPr>
          <p:cNvPr id="7" name="TextBox 6">
            <a:extLst>
              <a:ext uri="{FF2B5EF4-FFF2-40B4-BE49-F238E27FC236}">
                <a16:creationId xmlns:a16="http://schemas.microsoft.com/office/drawing/2014/main" id="{04E5BACF-CC56-2DAE-076F-34F5DD3C3ADA}"/>
              </a:ext>
            </a:extLst>
          </p:cNvPr>
          <p:cNvSpPr txBox="1"/>
          <p:nvPr/>
        </p:nvSpPr>
        <p:spPr>
          <a:xfrm>
            <a:off x="1232804" y="2204357"/>
            <a:ext cx="10034194" cy="646331"/>
          </a:xfrm>
          <a:prstGeom prst="rect">
            <a:avLst/>
          </a:prstGeom>
          <a:noFill/>
        </p:spPr>
        <p:txBody>
          <a:bodyPr wrap="square" rtlCol="0">
            <a:spAutoFit/>
          </a:bodyPr>
          <a:lstStyle/>
          <a:p>
            <a:r>
              <a:rPr lang="en-US" i="1" err="1">
                <a:solidFill>
                  <a:srgbClr val="0070C0"/>
                </a:solidFill>
              </a:rPr>
              <a:t>Medidor</a:t>
            </a:r>
            <a:r>
              <a:rPr lang="en-US" i="1">
                <a:solidFill>
                  <a:srgbClr val="0070C0"/>
                </a:solidFill>
              </a:rPr>
              <a:t> de </a:t>
            </a:r>
            <a:r>
              <a:rPr lang="en-US" i="1" err="1">
                <a:solidFill>
                  <a:srgbClr val="0070C0"/>
                </a:solidFill>
              </a:rPr>
              <a:t>Flujo</a:t>
            </a:r>
            <a:r>
              <a:rPr lang="en-US" i="1">
                <a:solidFill>
                  <a:srgbClr val="0070C0"/>
                </a:solidFill>
              </a:rPr>
              <a:t> del Rio Tijuana del IBWC</a:t>
            </a:r>
          </a:p>
          <a:p>
            <a:r>
              <a:rPr lang="en-US" i="1">
                <a:solidFill>
                  <a:srgbClr val="0070C0"/>
                </a:solidFill>
              </a:rPr>
              <a:t>Datos son </a:t>
            </a:r>
            <a:r>
              <a:rPr lang="en-US" i="1" err="1">
                <a:solidFill>
                  <a:srgbClr val="0070C0"/>
                </a:solidFill>
              </a:rPr>
              <a:t>provisionales</a:t>
            </a:r>
            <a:r>
              <a:rPr lang="en-US" i="1">
                <a:solidFill>
                  <a:srgbClr val="0070C0"/>
                </a:solidFill>
              </a:rPr>
              <a:t>. </a:t>
            </a:r>
            <a:r>
              <a:rPr lang="en-US" i="1" err="1">
                <a:solidFill>
                  <a:srgbClr val="0070C0"/>
                </a:solidFill>
              </a:rPr>
              <a:t>Visite</a:t>
            </a:r>
            <a:r>
              <a:rPr lang="en-US" i="1">
                <a:solidFill>
                  <a:srgbClr val="0070C0"/>
                </a:solidFill>
              </a:rPr>
              <a:t> </a:t>
            </a:r>
            <a:r>
              <a:rPr lang="en-US" i="1" err="1">
                <a:solidFill>
                  <a:srgbClr val="0070C0"/>
                </a:solidFill>
              </a:rPr>
              <a:t>el</a:t>
            </a:r>
            <a:r>
              <a:rPr lang="en-US" i="1">
                <a:solidFill>
                  <a:srgbClr val="0070C0"/>
                </a:solidFill>
              </a:rPr>
              <a:t> panel de </a:t>
            </a:r>
            <a:r>
              <a:rPr lang="en-US" i="1" err="1">
                <a:solidFill>
                  <a:srgbClr val="0070C0"/>
                </a:solidFill>
              </a:rPr>
              <a:t>datos</a:t>
            </a:r>
            <a:r>
              <a:rPr lang="en-US" i="1">
                <a:solidFill>
                  <a:srgbClr val="0070C0"/>
                </a:solidFill>
              </a:rPr>
              <a:t> del </a:t>
            </a:r>
            <a:r>
              <a:rPr lang="en-US" i="1" err="1">
                <a:solidFill>
                  <a:srgbClr val="0070C0"/>
                </a:solidFill>
              </a:rPr>
              <a:t>rio</a:t>
            </a:r>
            <a:r>
              <a:rPr lang="en-US" i="1">
                <a:solidFill>
                  <a:srgbClr val="0070C0"/>
                </a:solidFill>
              </a:rPr>
              <a:t> Tijuana del IBWC para </a:t>
            </a:r>
            <a:r>
              <a:rPr lang="en-US" i="1" err="1">
                <a:solidFill>
                  <a:srgbClr val="0070C0"/>
                </a:solidFill>
              </a:rPr>
              <a:t>obtener</a:t>
            </a:r>
            <a:r>
              <a:rPr lang="en-US" i="1">
                <a:solidFill>
                  <a:srgbClr val="0070C0"/>
                </a:solidFill>
              </a:rPr>
              <a:t> </a:t>
            </a:r>
            <a:r>
              <a:rPr lang="en-US" i="1" err="1">
                <a:solidFill>
                  <a:srgbClr val="0070C0"/>
                </a:solidFill>
              </a:rPr>
              <a:t>datos</a:t>
            </a:r>
            <a:r>
              <a:rPr lang="en-US" i="1">
                <a:solidFill>
                  <a:srgbClr val="0070C0"/>
                </a:solidFill>
              </a:rPr>
              <a:t> </a:t>
            </a:r>
            <a:r>
              <a:rPr lang="en-US" i="1" err="1">
                <a:solidFill>
                  <a:srgbClr val="0070C0"/>
                </a:solidFill>
              </a:rPr>
              <a:t>autorizados</a:t>
            </a:r>
            <a:r>
              <a:rPr lang="en-US" i="1">
                <a:solidFill>
                  <a:srgbClr val="0070C0"/>
                </a:solidFill>
              </a:rPr>
              <a:t>.</a:t>
            </a:r>
          </a:p>
        </p:txBody>
      </p:sp>
    </p:spTree>
    <p:extLst>
      <p:ext uri="{BB962C8B-B14F-4D97-AF65-F5344CB8AC3E}">
        <p14:creationId xmlns:p14="http://schemas.microsoft.com/office/powerpoint/2010/main" val="193236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F7DE57-BD9B-7679-B5DD-8CE7FD37B7D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26F7FF5-8E8D-6846-812F-A65D88CD07A7}" type="slidenum">
              <a:rPr lang="en-US">
                <a:solidFill>
                  <a:srgbClr val="FFFFFF"/>
                </a:solidFill>
              </a:rPr>
              <a:pPr>
                <a:spcAft>
                  <a:spcPts val="600"/>
                </a:spcAft>
              </a:pPr>
              <a:t>19</a:t>
            </a:fld>
            <a:endParaRPr lang="en-US">
              <a:solidFill>
                <a:srgbClr val="FFFFFF"/>
              </a:solidFill>
            </a:endParaRPr>
          </a:p>
        </p:txBody>
      </p:sp>
      <p:pic>
        <p:nvPicPr>
          <p:cNvPr id="10" name="Picture 6">
            <a:extLst>
              <a:ext uri="{FF2B5EF4-FFF2-40B4-BE49-F238E27FC236}">
                <a16:creationId xmlns:a16="http://schemas.microsoft.com/office/drawing/2014/main" id="{9CAD59C1-D4B6-B5B6-4C5C-AB7BFB69B9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5086" y="-54674"/>
            <a:ext cx="1436914" cy="1436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EC9B92-44C6-9DD8-5F3C-B6749A2BB95E}"/>
              </a:ext>
            </a:extLst>
          </p:cNvPr>
          <p:cNvSpPr txBox="1"/>
          <p:nvPr/>
        </p:nvSpPr>
        <p:spPr>
          <a:xfrm>
            <a:off x="38100" y="223157"/>
            <a:ext cx="10629900" cy="129540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b="1">
                <a:solidFill>
                  <a:schemeClr val="bg1"/>
                </a:solidFill>
                <a:latin typeface="Helvetica Neue" panose="02000503000000020004"/>
                <a:ea typeface="Helvetica Neue" panose="02000503000000020004" pitchFamily="2" charset="0"/>
                <a:cs typeface="Helvetica Neue" panose="02000503000000020004" pitchFamily="2" charset="0"/>
              </a:rPr>
              <a:t>SDAPCD Notices of Violation Public Nuisance</a:t>
            </a:r>
          </a:p>
          <a:p>
            <a:pPr>
              <a:lnSpc>
                <a:spcPct val="90000"/>
              </a:lnSpc>
              <a:spcBef>
                <a:spcPct val="0"/>
              </a:spcBef>
              <a:spcAft>
                <a:spcPts val="600"/>
              </a:spcAft>
            </a:pPr>
            <a:r>
              <a:rPr lang="en-US" sz="3600" b="1" i="1">
                <a:solidFill>
                  <a:srgbClr val="15EEFF"/>
                </a:solidFill>
                <a:latin typeface="Helvetica Neue" panose="02000503000000020004"/>
                <a:ea typeface="Helvetica Neue" panose="02000503000000020004" pitchFamily="2" charset="0"/>
                <a:cs typeface="Helvetica Neue" panose="02000503000000020004" pitchFamily="2" charset="0"/>
              </a:rPr>
              <a:t>SDAPCD Aviso de </a:t>
            </a:r>
            <a:r>
              <a:rPr lang="en-US" sz="3600" b="1" i="1" err="1">
                <a:solidFill>
                  <a:srgbClr val="15EEFF"/>
                </a:solidFill>
                <a:latin typeface="Helvetica Neue" panose="02000503000000020004"/>
                <a:ea typeface="Helvetica Neue" panose="02000503000000020004" pitchFamily="2" charset="0"/>
                <a:cs typeface="Helvetica Neue" panose="02000503000000020004" pitchFamily="2" charset="0"/>
              </a:rPr>
              <a:t>Infracción</a:t>
            </a:r>
            <a:r>
              <a:rPr lang="en-US" sz="3600" b="1" i="1">
                <a:solidFill>
                  <a:srgbClr val="15EEFF"/>
                </a:solidFill>
                <a:latin typeface="Helvetica Neue" panose="02000503000000020004"/>
                <a:ea typeface="Helvetica Neue" panose="02000503000000020004" pitchFamily="2" charset="0"/>
                <a:cs typeface="Helvetica Neue" panose="02000503000000020004" pitchFamily="2" charset="0"/>
              </a:rPr>
              <a:t> </a:t>
            </a:r>
            <a:r>
              <a:rPr lang="en-US" sz="3600" b="1" i="1" err="1">
                <a:solidFill>
                  <a:srgbClr val="15EEFF"/>
                </a:solidFill>
                <a:latin typeface="Helvetica Neue" panose="02000503000000020004"/>
                <a:ea typeface="Helvetica Neue" panose="02000503000000020004" pitchFamily="2" charset="0"/>
                <a:cs typeface="Helvetica Neue" panose="02000503000000020004" pitchFamily="2" charset="0"/>
              </a:rPr>
              <a:t>Molestia</a:t>
            </a:r>
            <a:r>
              <a:rPr lang="en-US" sz="3600" b="1" i="1">
                <a:solidFill>
                  <a:srgbClr val="15EEFF"/>
                </a:solidFill>
                <a:latin typeface="Helvetica Neue" panose="02000503000000020004"/>
                <a:ea typeface="Helvetica Neue" panose="02000503000000020004" pitchFamily="2" charset="0"/>
                <a:cs typeface="Helvetica Neue" panose="02000503000000020004" pitchFamily="2" charset="0"/>
              </a:rPr>
              <a:t> </a:t>
            </a:r>
            <a:r>
              <a:rPr lang="en-US" sz="3600" b="1" i="1" err="1">
                <a:solidFill>
                  <a:srgbClr val="15EEFF"/>
                </a:solidFill>
                <a:latin typeface="Helvetica Neue" panose="02000503000000020004"/>
                <a:ea typeface="Helvetica Neue" panose="02000503000000020004" pitchFamily="2" charset="0"/>
                <a:cs typeface="Helvetica Neue" panose="02000503000000020004" pitchFamily="2" charset="0"/>
              </a:rPr>
              <a:t>Pública</a:t>
            </a:r>
            <a:endParaRPr lang="en-US" sz="3600" b="1" i="1" kern="1200">
              <a:solidFill>
                <a:srgbClr val="15EEFF"/>
              </a:solidFill>
              <a:latin typeface="Helvetica Neue" panose="02000503000000020004"/>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C451B8B2-8400-EBC6-6EAC-91196A059798}"/>
              </a:ext>
            </a:extLst>
          </p:cNvPr>
          <p:cNvSpPr txBox="1"/>
          <p:nvPr/>
        </p:nvSpPr>
        <p:spPr>
          <a:xfrm>
            <a:off x="674006" y="1723541"/>
            <a:ext cx="4994031" cy="4154984"/>
          </a:xfrm>
          <a:prstGeom prst="rect">
            <a:avLst/>
          </a:prstGeom>
          <a:noFill/>
        </p:spPr>
        <p:txBody>
          <a:bodyPr wrap="square">
            <a:spAutoFit/>
          </a:bodyPr>
          <a:lstStyle/>
          <a:p>
            <a:pPr marL="457200" indent="-457200">
              <a:buFont typeface="Arial" panose="020B0604020202020204" pitchFamily="34" charset="0"/>
              <a:buChar char="•"/>
            </a:pPr>
            <a:r>
              <a:rPr lang="en-US" sz="2400" kern="100">
                <a:solidFill>
                  <a:schemeClr val="bg1"/>
                </a:solidFill>
                <a:latin typeface="Lato" panose="020F0502020204030203" pitchFamily="34" charset="0"/>
                <a:ea typeface="Lato" panose="020F0502020204030203" pitchFamily="34" charset="0"/>
                <a:cs typeface="Lato" panose="020F0502020204030203" pitchFamily="34" charset="0"/>
              </a:rPr>
              <a:t>On July 29, 2024,  SDAPCD issued a Notice of Violation to IBWC and their contractor Veolia for creating a public nuisance.</a:t>
            </a:r>
          </a:p>
          <a:p>
            <a:pPr marL="457200" indent="-457200">
              <a:buFont typeface="Arial" panose="020B0604020202020204" pitchFamily="34" charset="0"/>
              <a:buChar char="•"/>
            </a:pPr>
            <a:r>
              <a:rPr lang="en-US" sz="2400" kern="100">
                <a:solidFill>
                  <a:schemeClr val="bg1"/>
                </a:solidFill>
                <a:latin typeface="Lato" panose="020F0502020204030203" pitchFamily="34" charset="0"/>
                <a:ea typeface="Lato" panose="020F0502020204030203" pitchFamily="34" charset="0"/>
                <a:cs typeface="Lato" panose="020F0502020204030203" pitchFamily="34" charset="0"/>
              </a:rPr>
              <a:t>Subsequently, on</a:t>
            </a:r>
            <a:r>
              <a:rPr lang="en-US" sz="2400" i="0">
                <a:solidFill>
                  <a:schemeClr val="bg1"/>
                </a:solidFill>
                <a:effectLst/>
                <a:latin typeface="Lato" panose="020F0502020204030203" pitchFamily="34" charset="0"/>
                <a:ea typeface="Lato" panose="020F0502020204030203" pitchFamily="34" charset="0"/>
                <a:cs typeface="Lato" panose="020F0502020204030203" pitchFamily="34" charset="0"/>
              </a:rPr>
              <a:t> August 30, 2024, SDAPCD issued another NOV to IBWC and Veolia since compliance with nuisance regulations has not been achieved.</a:t>
            </a:r>
            <a:endParaRPr lang="en-US" sz="24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1">
            <a:extLst>
              <a:ext uri="{FF2B5EF4-FFF2-40B4-BE49-F238E27FC236}">
                <a16:creationId xmlns:a16="http://schemas.microsoft.com/office/drawing/2014/main" id="{4B28147A-607A-5D20-4928-EFA6CCCDE453}"/>
              </a:ext>
            </a:extLst>
          </p:cNvPr>
          <p:cNvSpPr txBox="1">
            <a:spLocks/>
          </p:cNvSpPr>
          <p:nvPr/>
        </p:nvSpPr>
        <p:spPr>
          <a:xfrm>
            <a:off x="9016652"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D96C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6F7FF5-8E8D-6846-812F-A65D88CD07A7}" type="slidenum">
              <a:rPr lang="en-US" smtClean="0"/>
              <a:pPr/>
              <a:t>19</a:t>
            </a:fld>
            <a:endParaRPr lang="en-US"/>
          </a:p>
        </p:txBody>
      </p:sp>
      <p:sp>
        <p:nvSpPr>
          <p:cNvPr id="5" name="TextBox 4">
            <a:extLst>
              <a:ext uri="{FF2B5EF4-FFF2-40B4-BE49-F238E27FC236}">
                <a16:creationId xmlns:a16="http://schemas.microsoft.com/office/drawing/2014/main" id="{120CEBAF-190D-ECD5-E80C-A9DF4C5095D2}"/>
              </a:ext>
            </a:extLst>
          </p:cNvPr>
          <p:cNvSpPr txBox="1"/>
          <p:nvPr/>
        </p:nvSpPr>
        <p:spPr>
          <a:xfrm>
            <a:off x="6519636" y="1723541"/>
            <a:ext cx="4994031" cy="3785652"/>
          </a:xfrm>
          <a:prstGeom prst="rect">
            <a:avLst/>
          </a:prstGeom>
          <a:noFill/>
        </p:spPr>
        <p:txBody>
          <a:bodyPr wrap="square">
            <a:spAutoFit/>
          </a:bodyPr>
          <a:lstStyle/>
          <a:p>
            <a:pPr marL="457200" indent="-457200">
              <a:buFont typeface="Arial" panose="020B0604020202020204" pitchFamily="34" charset="0"/>
              <a:buChar char="•"/>
            </a:pP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El 29 de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julio</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de 2024, SDAPCD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emitió</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un Aviso de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Infracción</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a IBWC y a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su</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contratista</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Veolia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por</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crear</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una</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kern="100" err="1">
                <a:solidFill>
                  <a:srgbClr val="15EEFF"/>
                </a:solidFill>
                <a:latin typeface="Lato" panose="020F0502020204030203" pitchFamily="34" charset="0"/>
                <a:ea typeface="Lato" panose="020F0502020204030203" pitchFamily="34" charset="0"/>
                <a:cs typeface="Lato" panose="020F0502020204030203" pitchFamily="34" charset="0"/>
              </a:rPr>
              <a:t>molestia</a:t>
            </a:r>
            <a:r>
              <a:rPr lang="en-US" sz="2400" i="1" kern="100">
                <a:solidFill>
                  <a:srgbClr val="15EEFF"/>
                </a:solidFill>
                <a:latin typeface="Lato" panose="020F0502020204030203" pitchFamily="34" charset="0"/>
                <a:ea typeface="Lato" panose="020F0502020204030203" pitchFamily="34" charset="0"/>
                <a:cs typeface="Lato" panose="020F0502020204030203" pitchFamily="34" charset="0"/>
              </a:rPr>
              <a:t> publica.</a:t>
            </a:r>
          </a:p>
          <a:p>
            <a:pPr marL="457200" indent="-457200">
              <a:buFont typeface="Arial" panose="020B0604020202020204" pitchFamily="34" charset="0"/>
              <a:buChar char="•"/>
            </a:pP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Posteriormente</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el</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30 de Agosto de 2024, SDAPCD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emitió</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otro</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Aviso de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Infracción</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a IBWC y Veolia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ya</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que no se ha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logrado</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cumplimiento</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de las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regulaciones</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sobre</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 </a:t>
            </a:r>
            <a:r>
              <a:rPr lang="en-US" sz="2400" i="1" err="1">
                <a:solidFill>
                  <a:srgbClr val="15EEFF"/>
                </a:solidFill>
                <a:latin typeface="Lato" panose="020F0502020204030203" pitchFamily="34" charset="0"/>
                <a:ea typeface="Lato" panose="020F0502020204030203" pitchFamily="34" charset="0"/>
                <a:cs typeface="Lato" panose="020F0502020204030203" pitchFamily="34" charset="0"/>
              </a:rPr>
              <a:t>molestias</a:t>
            </a:r>
            <a:r>
              <a:rPr lang="en-US" sz="2400" i="1">
                <a:solidFill>
                  <a:srgbClr val="15EEFF"/>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106892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C72E-4BC8-2F64-7DCC-2D4A9F5FB7EE}"/>
              </a:ext>
            </a:extLst>
          </p:cNvPr>
          <p:cNvSpPr>
            <a:spLocks noGrp="1"/>
          </p:cNvSpPr>
          <p:nvPr>
            <p:ph type="title"/>
          </p:nvPr>
        </p:nvSpPr>
        <p:spPr>
          <a:xfrm>
            <a:off x="587679" y="3521141"/>
            <a:ext cx="10515600" cy="1325563"/>
          </a:xfrm>
        </p:spPr>
        <p:txBody>
          <a:bodyPr>
            <a:normAutofit/>
          </a:bodyPr>
          <a:lstStyle/>
          <a:p>
            <a:r>
              <a:rPr lang="en-US" sz="2800"/>
              <a:t>INTERNATIONAL BORDER COMMUNITY</a:t>
            </a:r>
            <a:br>
              <a:rPr lang="en-US" sz="2800"/>
            </a:br>
            <a:r>
              <a:rPr lang="en-US" sz="2800">
                <a:solidFill>
                  <a:srgbClr val="15EEFF"/>
                </a:solidFill>
              </a:rPr>
              <a:t>COMUNIDAD FRONTERIZA INTERNACIONAL</a:t>
            </a:r>
          </a:p>
        </p:txBody>
      </p:sp>
      <p:sp>
        <p:nvSpPr>
          <p:cNvPr id="3" name="Content Placeholder 2">
            <a:extLst>
              <a:ext uri="{FF2B5EF4-FFF2-40B4-BE49-F238E27FC236}">
                <a16:creationId xmlns:a16="http://schemas.microsoft.com/office/drawing/2014/main" id="{E3F5FB42-A9A9-C393-B245-3F163FD0AA3D}"/>
              </a:ext>
            </a:extLst>
          </p:cNvPr>
          <p:cNvSpPr>
            <a:spLocks noGrp="1"/>
          </p:cNvSpPr>
          <p:nvPr>
            <p:ph idx="1"/>
          </p:nvPr>
        </p:nvSpPr>
        <p:spPr>
          <a:xfrm>
            <a:off x="587679" y="4614708"/>
            <a:ext cx="10515600" cy="530574"/>
          </a:xfrm>
        </p:spPr>
        <p:txBody>
          <a:bodyPr/>
          <a:lstStyle/>
          <a:p>
            <a:pPr marL="0" indent="0">
              <a:buNone/>
            </a:pPr>
            <a:r>
              <a:rPr lang="en-US"/>
              <a:t>Community Steering Committee/ </a:t>
            </a:r>
            <a:r>
              <a:rPr lang="en-US" err="1">
                <a:solidFill>
                  <a:srgbClr val="15EEFF"/>
                </a:solidFill>
              </a:rPr>
              <a:t>Comité</a:t>
            </a:r>
            <a:r>
              <a:rPr lang="en-US">
                <a:solidFill>
                  <a:srgbClr val="15EEFF"/>
                </a:solidFill>
              </a:rPr>
              <a:t> </a:t>
            </a:r>
            <a:r>
              <a:rPr lang="en-US" err="1">
                <a:solidFill>
                  <a:srgbClr val="15EEFF"/>
                </a:solidFill>
              </a:rPr>
              <a:t>Directivo</a:t>
            </a:r>
            <a:r>
              <a:rPr lang="en-US">
                <a:solidFill>
                  <a:srgbClr val="15EEFF"/>
                </a:solidFill>
              </a:rPr>
              <a:t> </a:t>
            </a:r>
            <a:r>
              <a:rPr lang="en-US" err="1">
                <a:solidFill>
                  <a:srgbClr val="15EEFF"/>
                </a:solidFill>
              </a:rPr>
              <a:t>Comunitario</a:t>
            </a:r>
            <a:endParaRPr lang="en-US">
              <a:solidFill>
                <a:srgbClr val="15EEFF"/>
              </a:solidFill>
            </a:endParaRPr>
          </a:p>
        </p:txBody>
      </p:sp>
      <p:sp>
        <p:nvSpPr>
          <p:cNvPr id="7" name="Content Placeholder 2">
            <a:extLst>
              <a:ext uri="{FF2B5EF4-FFF2-40B4-BE49-F238E27FC236}">
                <a16:creationId xmlns:a16="http://schemas.microsoft.com/office/drawing/2014/main" id="{75C44155-7797-81F8-CCCC-F852010AA556}"/>
              </a:ext>
            </a:extLst>
          </p:cNvPr>
          <p:cNvSpPr txBox="1">
            <a:spLocks/>
          </p:cNvSpPr>
          <p:nvPr/>
        </p:nvSpPr>
        <p:spPr>
          <a:xfrm>
            <a:off x="4902227" y="6523164"/>
            <a:ext cx="7100383" cy="315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a:solidFill>
                  <a:srgbClr val="003D4C"/>
                </a:solidFill>
              </a:rPr>
              <a:t>Distrito de Control de </a:t>
            </a:r>
            <a:r>
              <a:rPr lang="en-US" sz="1200" b="1" err="1">
                <a:solidFill>
                  <a:srgbClr val="003D4C"/>
                </a:solidFill>
              </a:rPr>
              <a:t>Contaminación</a:t>
            </a:r>
            <a:r>
              <a:rPr lang="en-US" sz="1200" b="1">
                <a:solidFill>
                  <a:srgbClr val="003D4C"/>
                </a:solidFill>
              </a:rPr>
              <a:t> del Aire del </a:t>
            </a:r>
            <a:r>
              <a:rPr lang="en-US" sz="1200" b="1" err="1">
                <a:solidFill>
                  <a:srgbClr val="003D4C"/>
                </a:solidFill>
              </a:rPr>
              <a:t>Condado</a:t>
            </a:r>
            <a:r>
              <a:rPr lang="en-US" sz="1200" b="1">
                <a:solidFill>
                  <a:srgbClr val="003D4C"/>
                </a:solidFill>
              </a:rPr>
              <a:t> de San Diego</a:t>
            </a:r>
          </a:p>
        </p:txBody>
      </p:sp>
      <p:cxnSp>
        <p:nvCxnSpPr>
          <p:cNvPr id="9" name="Straight Connector 8">
            <a:extLst>
              <a:ext uri="{FF2B5EF4-FFF2-40B4-BE49-F238E27FC236}">
                <a16:creationId xmlns:a16="http://schemas.microsoft.com/office/drawing/2014/main" id="{73A854CD-074C-19BC-3BCA-7F28E800CE95}"/>
              </a:ext>
            </a:extLst>
          </p:cNvPr>
          <p:cNvCxnSpPr/>
          <p:nvPr/>
        </p:nvCxnSpPr>
        <p:spPr>
          <a:xfrm>
            <a:off x="718307" y="5135234"/>
            <a:ext cx="1683248" cy="0"/>
          </a:xfrm>
          <a:prstGeom prst="line">
            <a:avLst/>
          </a:prstGeom>
          <a:ln w="38100">
            <a:solidFill>
              <a:srgbClr val="087DC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7112F669-EE4B-0933-E228-D63F474B0010}"/>
              </a:ext>
            </a:extLst>
          </p:cNvPr>
          <p:cNvSpPr txBox="1">
            <a:spLocks/>
          </p:cNvSpPr>
          <p:nvPr/>
        </p:nvSpPr>
        <p:spPr>
          <a:xfrm>
            <a:off x="718307" y="5279786"/>
            <a:ext cx="10515600" cy="8102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September 18, 2024</a:t>
            </a:r>
          </a:p>
          <a:p>
            <a:pPr marL="0" indent="0">
              <a:buFont typeface="Arial" panose="020B0604020202020204" pitchFamily="34" charset="0"/>
              <a:buNone/>
            </a:pPr>
            <a:r>
              <a:rPr lang="en-US">
                <a:solidFill>
                  <a:srgbClr val="15EEFF"/>
                </a:solidFill>
              </a:rPr>
              <a:t>18 de </a:t>
            </a:r>
            <a:r>
              <a:rPr lang="en-US" err="1">
                <a:solidFill>
                  <a:srgbClr val="15EEFF"/>
                </a:solidFill>
              </a:rPr>
              <a:t>sebtiembre</a:t>
            </a:r>
            <a:r>
              <a:rPr lang="en-US">
                <a:solidFill>
                  <a:srgbClr val="15EEFF"/>
                </a:solidFill>
              </a:rPr>
              <a:t> de 2024</a:t>
            </a:r>
          </a:p>
        </p:txBody>
      </p:sp>
    </p:spTree>
    <p:extLst>
      <p:ext uri="{BB962C8B-B14F-4D97-AF65-F5344CB8AC3E}">
        <p14:creationId xmlns:p14="http://schemas.microsoft.com/office/powerpoint/2010/main" val="1564451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8232F-490D-BF25-48C6-899A6D3D9457}"/>
              </a:ext>
            </a:extLst>
          </p:cNvPr>
          <p:cNvSpPr>
            <a:spLocks noGrp="1"/>
          </p:cNvSpPr>
          <p:nvPr>
            <p:ph type="title"/>
          </p:nvPr>
        </p:nvSpPr>
        <p:spPr>
          <a:xfrm>
            <a:off x="302607" y="173103"/>
            <a:ext cx="10515600" cy="1325563"/>
          </a:xfrm>
        </p:spPr>
        <p:txBody>
          <a:bodyPr>
            <a:normAutofit/>
          </a:bodyPr>
          <a:lstStyle/>
          <a:p>
            <a:r>
              <a:rPr lang="en-US" sz="3600">
                <a:solidFill>
                  <a:schemeClr val="tx1"/>
                </a:solidFill>
              </a:rPr>
              <a:t>SDAPCD’s Ongoing Actions: Compliance</a:t>
            </a:r>
            <a:br>
              <a:rPr lang="en-US" sz="3600"/>
            </a:br>
            <a:r>
              <a:rPr lang="es-ES" sz="3600" i="1"/>
              <a:t>Acciones en Curso del SDAPCD: Cumplimiento</a:t>
            </a:r>
            <a:endParaRPr lang="en-US" sz="3600" i="1"/>
          </a:p>
        </p:txBody>
      </p:sp>
      <p:sp>
        <p:nvSpPr>
          <p:cNvPr id="2" name="Slide Number Placeholder 1">
            <a:extLst>
              <a:ext uri="{FF2B5EF4-FFF2-40B4-BE49-F238E27FC236}">
                <a16:creationId xmlns:a16="http://schemas.microsoft.com/office/drawing/2014/main" id="{32C6303B-E2E9-F8D4-8C99-3B7CFF0610E9}"/>
              </a:ext>
            </a:extLst>
          </p:cNvPr>
          <p:cNvSpPr>
            <a:spLocks noGrp="1"/>
          </p:cNvSpPr>
          <p:nvPr>
            <p:ph type="sldNum" sz="quarter" idx="12"/>
          </p:nvPr>
        </p:nvSpPr>
        <p:spPr/>
        <p:txBody>
          <a:bodyPr/>
          <a:lstStyle/>
          <a:p>
            <a:fld id="{A26F7FF5-8E8D-6846-812F-A65D88CD07A7}" type="slidenum">
              <a:rPr lang="en-US" smtClean="0"/>
              <a:t>20</a:t>
            </a:fld>
            <a:endParaRPr lang="en-US"/>
          </a:p>
        </p:txBody>
      </p:sp>
      <p:pic>
        <p:nvPicPr>
          <p:cNvPr id="5" name="Picture 6">
            <a:extLst>
              <a:ext uri="{FF2B5EF4-FFF2-40B4-BE49-F238E27FC236}">
                <a16:creationId xmlns:a16="http://schemas.microsoft.com/office/drawing/2014/main" id="{B3F345DF-B31C-BE04-C654-68099D288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6986" y="-32937"/>
            <a:ext cx="1475014" cy="15316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D8AE58-64A2-1865-4B98-E3308582C40F}"/>
              </a:ext>
            </a:extLst>
          </p:cNvPr>
          <p:cNvSpPr txBox="1"/>
          <p:nvPr/>
        </p:nvSpPr>
        <p:spPr>
          <a:xfrm>
            <a:off x="589453" y="2403237"/>
            <a:ext cx="5506547" cy="2246769"/>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US" sz="2800">
                <a:latin typeface="Helvetica"/>
                <a:cs typeface="Helvetica"/>
              </a:rPr>
              <a:t>Keep you Informed</a:t>
            </a:r>
            <a:endParaRPr lang="en-US" sz="2800">
              <a:latin typeface="Helvetica"/>
              <a:ea typeface="Lato"/>
              <a:cs typeface="Helvetica"/>
            </a:endParaRPr>
          </a:p>
          <a:p>
            <a:pPr marL="285750" lvl="0" indent="-285750">
              <a:buFont typeface="Arial" panose="020B0604020202020204" pitchFamily="34" charset="0"/>
              <a:buChar char="•"/>
            </a:pPr>
            <a:r>
              <a:rPr lang="en-US" sz="2800">
                <a:latin typeface="Helvetica"/>
                <a:ea typeface="Lato"/>
                <a:cs typeface="Helvetica"/>
              </a:rPr>
              <a:t>Meet with IBWC to Establish Specific Milestones Towards Compliance</a:t>
            </a:r>
          </a:p>
          <a:p>
            <a:pPr marL="285750" indent="-285750">
              <a:buFont typeface="Arial" panose="020B0604020202020204" pitchFamily="34" charset="0"/>
              <a:buChar char="•"/>
            </a:pPr>
            <a:r>
              <a:rPr lang="en-US" sz="2800">
                <a:latin typeface="Helvetica"/>
                <a:cs typeface="Helvetica"/>
              </a:rPr>
              <a:t>Continue our Investigation </a:t>
            </a:r>
            <a:endParaRPr lang="en-US" sz="2800">
              <a:latin typeface="Helvetica"/>
              <a:ea typeface="Lato" panose="020F0502020204030203" pitchFamily="34" charset="0"/>
              <a:cs typeface="Helvetica"/>
            </a:endParaRPr>
          </a:p>
        </p:txBody>
      </p:sp>
      <p:sp>
        <p:nvSpPr>
          <p:cNvPr id="7" name="TextBox 6">
            <a:extLst>
              <a:ext uri="{FF2B5EF4-FFF2-40B4-BE49-F238E27FC236}">
                <a16:creationId xmlns:a16="http://schemas.microsoft.com/office/drawing/2014/main" id="{BA016F10-A8E8-66DF-5211-9091F4C53B10}"/>
              </a:ext>
            </a:extLst>
          </p:cNvPr>
          <p:cNvSpPr txBox="1"/>
          <p:nvPr/>
        </p:nvSpPr>
        <p:spPr>
          <a:xfrm>
            <a:off x="6511281" y="2218572"/>
            <a:ext cx="5506547" cy="2616101"/>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US" sz="2800" i="1" err="1">
                <a:solidFill>
                  <a:srgbClr val="397CBA"/>
                </a:solidFill>
                <a:latin typeface="Helvetica"/>
                <a:cs typeface="Helvetica"/>
              </a:rPr>
              <a:t>Mantenerte</a:t>
            </a:r>
            <a:r>
              <a:rPr lang="en-US" sz="2800" i="1">
                <a:solidFill>
                  <a:srgbClr val="397CBA"/>
                </a:solidFill>
                <a:latin typeface="Helvetica"/>
                <a:cs typeface="Helvetica"/>
              </a:rPr>
              <a:t> </a:t>
            </a:r>
            <a:r>
              <a:rPr lang="en-US" sz="2800" i="1" err="1">
                <a:solidFill>
                  <a:srgbClr val="397CBA"/>
                </a:solidFill>
                <a:latin typeface="Helvetica"/>
                <a:cs typeface="Helvetica"/>
              </a:rPr>
              <a:t>informado</a:t>
            </a:r>
            <a:r>
              <a:rPr lang="en-US" sz="2800" i="1">
                <a:solidFill>
                  <a:srgbClr val="397CBA"/>
                </a:solidFill>
                <a:latin typeface="Helvetica"/>
                <a:cs typeface="Helvetica"/>
              </a:rPr>
              <a:t> </a:t>
            </a:r>
            <a:r>
              <a:rPr lang="en-US" sz="2400" i="1">
                <a:solidFill>
                  <a:srgbClr val="397CBA"/>
                </a:solidFill>
                <a:latin typeface="Helvetica"/>
                <a:cs typeface="Helvetica"/>
              </a:rPr>
              <a:t>https://bit.ly/TJOdorInvestigation</a:t>
            </a:r>
            <a:endParaRPr lang="en-US" sz="2400" i="1">
              <a:solidFill>
                <a:srgbClr val="397CBA"/>
              </a:solidFill>
              <a:latin typeface="Helvetica"/>
              <a:ea typeface="Lato"/>
              <a:cs typeface="Helvetica"/>
            </a:endParaRPr>
          </a:p>
          <a:p>
            <a:pPr marL="285750" lvl="0" indent="-285750">
              <a:buFont typeface="Arial" panose="020B0604020202020204" pitchFamily="34" charset="0"/>
              <a:buChar char="•"/>
            </a:pPr>
            <a:r>
              <a:rPr lang="es-ES" sz="2800" i="1" err="1">
                <a:solidFill>
                  <a:srgbClr val="397CBA"/>
                </a:solidFill>
                <a:latin typeface="Helvetica"/>
                <a:ea typeface="Lato"/>
                <a:cs typeface="Helvetica"/>
              </a:rPr>
              <a:t>Reunion</a:t>
            </a:r>
            <a:r>
              <a:rPr lang="es-ES" sz="2800" i="1">
                <a:solidFill>
                  <a:srgbClr val="397CBA"/>
                </a:solidFill>
                <a:latin typeface="Helvetica"/>
                <a:ea typeface="Lato"/>
                <a:cs typeface="Helvetica"/>
              </a:rPr>
              <a:t> con IBWC para establecer hitos específicos hacia el cumplimiento</a:t>
            </a:r>
          </a:p>
          <a:p>
            <a:pPr marL="285750" lvl="0" indent="-285750">
              <a:buFont typeface="Arial" panose="020B0604020202020204" pitchFamily="34" charset="0"/>
              <a:buChar char="•"/>
            </a:pPr>
            <a:r>
              <a:rPr lang="es-ES" sz="2800" i="1">
                <a:solidFill>
                  <a:srgbClr val="397CBA"/>
                </a:solidFill>
                <a:latin typeface="Helvetica"/>
                <a:cs typeface="Helvetica"/>
              </a:rPr>
              <a:t>Continuar nuestra investigación </a:t>
            </a:r>
            <a:endParaRPr lang="en-US" sz="2800" i="1">
              <a:solidFill>
                <a:srgbClr val="397CBA"/>
              </a:solidFill>
              <a:latin typeface="Helvetica"/>
              <a:ea typeface="Lato" panose="020F0502020204030203" pitchFamily="34" charset="0"/>
              <a:cs typeface="Helvetica"/>
            </a:endParaRPr>
          </a:p>
        </p:txBody>
      </p:sp>
    </p:spTree>
    <p:extLst>
      <p:ext uri="{BB962C8B-B14F-4D97-AF65-F5344CB8AC3E}">
        <p14:creationId xmlns:p14="http://schemas.microsoft.com/office/powerpoint/2010/main" val="39865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17868A-38DE-B753-7D4C-0437D58CC020}"/>
              </a:ext>
            </a:extLst>
          </p:cNvPr>
          <p:cNvSpPr>
            <a:spLocks noGrp="1"/>
          </p:cNvSpPr>
          <p:nvPr>
            <p:ph type="title"/>
          </p:nvPr>
        </p:nvSpPr>
        <p:spPr>
          <a:xfrm>
            <a:off x="650024" y="2766218"/>
            <a:ext cx="10515600" cy="1325563"/>
          </a:xfrm>
        </p:spPr>
        <p:txBody>
          <a:bodyPr>
            <a:normAutofit fontScale="90000"/>
          </a:bodyPr>
          <a:lstStyle/>
          <a:p>
            <a:r>
              <a:rPr lang="en-US">
                <a:solidFill>
                  <a:schemeClr val="tx1"/>
                </a:solidFill>
                <a:latin typeface="Helvetica Neue"/>
              </a:rPr>
              <a:t>Air Filters</a:t>
            </a:r>
            <a:br>
              <a:rPr lang="en-US"/>
            </a:br>
            <a:r>
              <a:rPr lang="en-US" sz="5300" i="1" err="1">
                <a:solidFill>
                  <a:srgbClr val="0070C0"/>
                </a:solidFill>
                <a:latin typeface="Helvetica Neue"/>
              </a:rPr>
              <a:t>Filtros</a:t>
            </a:r>
            <a:r>
              <a:rPr lang="en-US" sz="5300" i="1">
                <a:solidFill>
                  <a:srgbClr val="0070C0"/>
                </a:solidFill>
                <a:latin typeface="Helvetica Neue"/>
              </a:rPr>
              <a:t> de Aire</a:t>
            </a:r>
            <a:endParaRPr lang="es-MX" sz="5300" b="0" i="1">
              <a:solidFill>
                <a:srgbClr val="0070C0"/>
              </a:solidFill>
            </a:endParaRPr>
          </a:p>
        </p:txBody>
      </p:sp>
    </p:spTree>
    <p:extLst>
      <p:ext uri="{BB962C8B-B14F-4D97-AF65-F5344CB8AC3E}">
        <p14:creationId xmlns:p14="http://schemas.microsoft.com/office/powerpoint/2010/main" val="8245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E3130BDC-1D4E-2363-E07E-874B42335C72}"/>
              </a:ext>
            </a:extLst>
          </p:cNvPr>
          <p:cNvSpPr>
            <a:spLocks noGrp="1"/>
          </p:cNvSpPr>
          <p:nvPr>
            <p:ph idx="1"/>
          </p:nvPr>
        </p:nvSpPr>
        <p:spPr>
          <a:xfrm>
            <a:off x="308866" y="1328179"/>
            <a:ext cx="5162550" cy="2454620"/>
          </a:xfrm>
        </p:spPr>
        <p:txBody>
          <a:bodyPr>
            <a:normAutofit/>
          </a:bodyPr>
          <a:lstStyle/>
          <a:p>
            <a:r>
              <a:rPr lang="en-US" sz="1800"/>
              <a:t>County of San Diego has a pilot project that has distributed 411 filters</a:t>
            </a:r>
          </a:p>
          <a:p>
            <a:r>
              <a:rPr lang="en-US" sz="1800" b="1"/>
              <a:t>EPA grant </a:t>
            </a:r>
            <a:r>
              <a:rPr lang="en-US" sz="1800"/>
              <a:t>of $100K in support of deploying indoor air purifiers to the community affected by sewage odors</a:t>
            </a:r>
            <a:endParaRPr lang="en-US" sz="1800">
              <a:sym typeface="Wingdings" panose="05000000000000000000" pitchFamily="2" charset="2"/>
            </a:endParaRPr>
          </a:p>
          <a:p>
            <a:r>
              <a:rPr lang="en-US" sz="1800"/>
              <a:t>Partnership with the County of San Diego to support their existing Air Purifier Pilot Program </a:t>
            </a:r>
            <a:r>
              <a:rPr lang="en-US" sz="1800" b="1" i="1"/>
              <a:t>(Board Approved)</a:t>
            </a:r>
            <a:endParaRPr lang="en-US"/>
          </a:p>
          <a:p>
            <a:pPr marL="0" indent="0">
              <a:buNone/>
            </a:pPr>
            <a:endParaRPr lang="en-US"/>
          </a:p>
        </p:txBody>
      </p:sp>
      <p:sp>
        <p:nvSpPr>
          <p:cNvPr id="12" name="Title 3">
            <a:extLst>
              <a:ext uri="{FF2B5EF4-FFF2-40B4-BE49-F238E27FC236}">
                <a16:creationId xmlns:a16="http://schemas.microsoft.com/office/drawing/2014/main" id="{0BB5C38F-8B2A-DA9D-92AF-1B046079A5F4}"/>
              </a:ext>
            </a:extLst>
          </p:cNvPr>
          <p:cNvSpPr txBox="1">
            <a:spLocks/>
          </p:cNvSpPr>
          <p:nvPr/>
        </p:nvSpPr>
        <p:spPr>
          <a:xfrm>
            <a:off x="492429" y="261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50" b="1" i="0" kern="1200">
                <a:solidFill>
                  <a:srgbClr val="0D96C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3600">
                <a:solidFill>
                  <a:schemeClr val="tx1"/>
                </a:solidFill>
              </a:rPr>
              <a:t>Update: Air Filters</a:t>
            </a:r>
          </a:p>
          <a:p>
            <a:r>
              <a:rPr lang="en-US" sz="3600" i="1" err="1"/>
              <a:t>Actualización</a:t>
            </a:r>
            <a:r>
              <a:rPr lang="en-US" sz="3600" i="1"/>
              <a:t>: </a:t>
            </a:r>
            <a:r>
              <a:rPr lang="en-US" sz="3600" i="1" err="1"/>
              <a:t>Filtros</a:t>
            </a:r>
            <a:r>
              <a:rPr lang="en-US" sz="3600" i="1"/>
              <a:t> de Aire</a:t>
            </a:r>
          </a:p>
        </p:txBody>
      </p:sp>
      <p:pic>
        <p:nvPicPr>
          <p:cNvPr id="3" name="Picture 2">
            <a:extLst>
              <a:ext uri="{FF2B5EF4-FFF2-40B4-BE49-F238E27FC236}">
                <a16:creationId xmlns:a16="http://schemas.microsoft.com/office/drawing/2014/main" id="{8ECC528B-788D-FD28-2A80-6A63C62D2782}"/>
              </a:ext>
            </a:extLst>
          </p:cNvPr>
          <p:cNvPicPr>
            <a:picLocks noChangeAspect="1"/>
          </p:cNvPicPr>
          <p:nvPr/>
        </p:nvPicPr>
        <p:blipFill>
          <a:blip r:embed="rId3"/>
          <a:stretch>
            <a:fillRect/>
          </a:stretch>
        </p:blipFill>
        <p:spPr>
          <a:xfrm>
            <a:off x="5665131" y="1818036"/>
            <a:ext cx="6526869" cy="3596133"/>
          </a:xfrm>
          <a:prstGeom prst="rect">
            <a:avLst/>
          </a:prstGeom>
        </p:spPr>
      </p:pic>
      <p:sp>
        <p:nvSpPr>
          <p:cNvPr id="2" name="Slide Number Placeholder 1">
            <a:extLst>
              <a:ext uri="{FF2B5EF4-FFF2-40B4-BE49-F238E27FC236}">
                <a16:creationId xmlns:a16="http://schemas.microsoft.com/office/drawing/2014/main" id="{8E643E90-ADE6-625D-55EC-A8A91D3E69D4}"/>
              </a:ext>
            </a:extLst>
          </p:cNvPr>
          <p:cNvSpPr>
            <a:spLocks noGrp="1"/>
          </p:cNvSpPr>
          <p:nvPr>
            <p:ph type="sldNum" sz="quarter" idx="12"/>
          </p:nvPr>
        </p:nvSpPr>
        <p:spPr>
          <a:xfrm>
            <a:off x="9016652" y="6492875"/>
            <a:ext cx="2743200" cy="365125"/>
          </a:xfrm>
        </p:spPr>
        <p:txBody>
          <a:bodyPr/>
          <a:lstStyle/>
          <a:p>
            <a:fld id="{A26F7FF5-8E8D-6846-812F-A65D88CD07A7}" type="slidenum">
              <a:rPr lang="en-US" smtClean="0"/>
              <a:pPr/>
              <a:t>22</a:t>
            </a:fld>
            <a:endParaRPr lang="en-US"/>
          </a:p>
        </p:txBody>
      </p:sp>
      <p:sp>
        <p:nvSpPr>
          <p:cNvPr id="4" name="Content Placeholder 4">
            <a:extLst>
              <a:ext uri="{FF2B5EF4-FFF2-40B4-BE49-F238E27FC236}">
                <a16:creationId xmlns:a16="http://schemas.microsoft.com/office/drawing/2014/main" id="{63E0DB90-66A0-561D-4EC0-F8BC8B9B1A6D}"/>
              </a:ext>
            </a:extLst>
          </p:cNvPr>
          <p:cNvSpPr txBox="1">
            <a:spLocks/>
          </p:cNvSpPr>
          <p:nvPr/>
        </p:nvSpPr>
        <p:spPr>
          <a:xfrm>
            <a:off x="308866" y="3891752"/>
            <a:ext cx="5162550" cy="24546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i="1">
                <a:solidFill>
                  <a:srgbClr val="087DC0"/>
                </a:solidFill>
              </a:rPr>
              <a:t>El condado de San Diego tiene un proyecto piloto que ha distribuido 411 filtros</a:t>
            </a:r>
          </a:p>
          <a:p>
            <a:r>
              <a:rPr lang="es-ES" sz="1800" i="1">
                <a:solidFill>
                  <a:srgbClr val="087DC0"/>
                </a:solidFill>
              </a:rPr>
              <a:t>Subvención de la EPA de $100 000 en apoyo a la implementación de purificadores de aire en interiores para comunidad afectada por los olores de las aguas residuales</a:t>
            </a:r>
          </a:p>
          <a:p>
            <a:r>
              <a:rPr lang="es-ES" sz="1800" i="1">
                <a:solidFill>
                  <a:srgbClr val="087DC0"/>
                </a:solidFill>
              </a:rPr>
              <a:t>Asociación con el condado de San Diego para apoyar su actual programa piloto de purificadores de aire </a:t>
            </a:r>
            <a:r>
              <a:rPr lang="es-ES" sz="1800" b="1" i="1">
                <a:solidFill>
                  <a:srgbClr val="087DC0"/>
                </a:solidFill>
              </a:rPr>
              <a:t>(Aprobado por la Junta)</a:t>
            </a:r>
          </a:p>
          <a:p>
            <a:endParaRPr lang="en-US"/>
          </a:p>
        </p:txBody>
      </p:sp>
    </p:spTree>
    <p:extLst>
      <p:ext uri="{BB962C8B-B14F-4D97-AF65-F5344CB8AC3E}">
        <p14:creationId xmlns:p14="http://schemas.microsoft.com/office/powerpoint/2010/main" val="956668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E3130BDC-1D4E-2363-E07E-874B42335C72}"/>
              </a:ext>
            </a:extLst>
          </p:cNvPr>
          <p:cNvSpPr>
            <a:spLocks noGrp="1"/>
          </p:cNvSpPr>
          <p:nvPr>
            <p:ph idx="1"/>
          </p:nvPr>
        </p:nvSpPr>
        <p:spPr>
          <a:xfrm>
            <a:off x="265323" y="1665636"/>
            <a:ext cx="5162550" cy="2220104"/>
          </a:xfrm>
        </p:spPr>
        <p:txBody>
          <a:bodyPr>
            <a:normAutofit/>
          </a:bodyPr>
          <a:lstStyle/>
          <a:p>
            <a:r>
              <a:rPr lang="en-US" sz="2000"/>
              <a:t>SDAPCD to develop a plan for SDAPCD to continue funding, procurement, and distribution of air purifiers, filters, and Personal Protective Equipment (PPE) </a:t>
            </a:r>
            <a:r>
              <a:rPr lang="en-US" sz="2000" b="1" i="1"/>
              <a:t>(Board Directive)</a:t>
            </a:r>
          </a:p>
          <a:p>
            <a:r>
              <a:rPr lang="en-US" sz="2000"/>
              <a:t>Identifying other potential funding (i.e., AB 617 funds, grants, etc.)</a:t>
            </a:r>
          </a:p>
        </p:txBody>
      </p:sp>
      <p:sp>
        <p:nvSpPr>
          <p:cNvPr id="12" name="Title 3">
            <a:extLst>
              <a:ext uri="{FF2B5EF4-FFF2-40B4-BE49-F238E27FC236}">
                <a16:creationId xmlns:a16="http://schemas.microsoft.com/office/drawing/2014/main" id="{0BB5C38F-8B2A-DA9D-92AF-1B046079A5F4}"/>
              </a:ext>
            </a:extLst>
          </p:cNvPr>
          <p:cNvSpPr txBox="1">
            <a:spLocks/>
          </p:cNvSpPr>
          <p:nvPr/>
        </p:nvSpPr>
        <p:spPr>
          <a:xfrm>
            <a:off x="481542" y="203420"/>
            <a:ext cx="11031947" cy="1325563"/>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4050" b="1" i="0" kern="1200">
                <a:solidFill>
                  <a:srgbClr val="0D96C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000">
                <a:solidFill>
                  <a:schemeClr val="tx1"/>
                </a:solidFill>
              </a:rPr>
              <a:t>SDAPCD’s Ongoing Actions: Air Filters</a:t>
            </a:r>
          </a:p>
          <a:p>
            <a:r>
              <a:rPr lang="es-ES" sz="4000" i="1"/>
              <a:t>Acciones en Curso del SDAPCD </a:t>
            </a:r>
            <a:r>
              <a:rPr lang="en-US" sz="4000" i="1"/>
              <a:t>: </a:t>
            </a:r>
            <a:r>
              <a:rPr lang="en-US" sz="4000" i="1" err="1"/>
              <a:t>Filtros</a:t>
            </a:r>
            <a:r>
              <a:rPr lang="en-US" sz="4000" i="1"/>
              <a:t> de Aire</a:t>
            </a:r>
          </a:p>
        </p:txBody>
      </p:sp>
      <p:pic>
        <p:nvPicPr>
          <p:cNvPr id="3" name="Picture 2">
            <a:extLst>
              <a:ext uri="{FF2B5EF4-FFF2-40B4-BE49-F238E27FC236}">
                <a16:creationId xmlns:a16="http://schemas.microsoft.com/office/drawing/2014/main" id="{8ECC528B-788D-FD28-2A80-6A63C62D2782}"/>
              </a:ext>
            </a:extLst>
          </p:cNvPr>
          <p:cNvPicPr>
            <a:picLocks noChangeAspect="1"/>
          </p:cNvPicPr>
          <p:nvPr/>
        </p:nvPicPr>
        <p:blipFill>
          <a:blip r:embed="rId3"/>
          <a:stretch>
            <a:fillRect/>
          </a:stretch>
        </p:blipFill>
        <p:spPr>
          <a:xfrm>
            <a:off x="5665131" y="1910565"/>
            <a:ext cx="6526869" cy="3596133"/>
          </a:xfrm>
          <a:prstGeom prst="rect">
            <a:avLst/>
          </a:prstGeom>
        </p:spPr>
      </p:pic>
      <p:sp>
        <p:nvSpPr>
          <p:cNvPr id="2" name="Slide Number Placeholder 1">
            <a:extLst>
              <a:ext uri="{FF2B5EF4-FFF2-40B4-BE49-F238E27FC236}">
                <a16:creationId xmlns:a16="http://schemas.microsoft.com/office/drawing/2014/main" id="{8E643E90-ADE6-625D-55EC-A8A91D3E69D4}"/>
              </a:ext>
            </a:extLst>
          </p:cNvPr>
          <p:cNvSpPr>
            <a:spLocks noGrp="1"/>
          </p:cNvSpPr>
          <p:nvPr>
            <p:ph type="sldNum" sz="quarter" idx="12"/>
          </p:nvPr>
        </p:nvSpPr>
        <p:spPr>
          <a:xfrm>
            <a:off x="9016652" y="6492875"/>
            <a:ext cx="2743200" cy="365125"/>
          </a:xfrm>
        </p:spPr>
        <p:txBody>
          <a:bodyPr/>
          <a:lstStyle/>
          <a:p>
            <a:fld id="{A26F7FF5-8E8D-6846-812F-A65D88CD07A7}" type="slidenum">
              <a:rPr lang="en-US" smtClean="0"/>
              <a:pPr/>
              <a:t>23</a:t>
            </a:fld>
            <a:endParaRPr lang="en-US"/>
          </a:p>
        </p:txBody>
      </p:sp>
      <p:sp>
        <p:nvSpPr>
          <p:cNvPr id="4" name="Content Placeholder 4">
            <a:extLst>
              <a:ext uri="{FF2B5EF4-FFF2-40B4-BE49-F238E27FC236}">
                <a16:creationId xmlns:a16="http://schemas.microsoft.com/office/drawing/2014/main" id="{F0E081D7-7230-4AB1-51D5-4E0D1E13641C}"/>
              </a:ext>
            </a:extLst>
          </p:cNvPr>
          <p:cNvSpPr txBox="1">
            <a:spLocks/>
          </p:cNvSpPr>
          <p:nvPr/>
        </p:nvSpPr>
        <p:spPr>
          <a:xfrm>
            <a:off x="210894" y="4022393"/>
            <a:ext cx="5162550" cy="22201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i="1">
                <a:solidFill>
                  <a:srgbClr val="087DC0"/>
                </a:solidFill>
              </a:rPr>
              <a:t>SDAPCD desarrollará un plan para que SDAPCD continúe financiando, adquiriendo y distribuyendo purificadores de aire, filtros y Equipos de Protección Personal (EPP)</a:t>
            </a:r>
            <a:r>
              <a:rPr lang="es-MX" sz="2000" b="1" i="1">
                <a:solidFill>
                  <a:srgbClr val="087DC0"/>
                </a:solidFill>
              </a:rPr>
              <a:t>(Directiva de la Junta)</a:t>
            </a:r>
          </a:p>
          <a:p>
            <a:r>
              <a:rPr lang="es-MX" sz="2000" i="1">
                <a:solidFill>
                  <a:srgbClr val="087DC0"/>
                </a:solidFill>
              </a:rPr>
              <a:t>Identificar otras fuentes de financiación potenciales (es decir, fondos AB 617 subvenciones, etc.)</a:t>
            </a:r>
          </a:p>
        </p:txBody>
      </p:sp>
    </p:spTree>
    <p:extLst>
      <p:ext uri="{BB962C8B-B14F-4D97-AF65-F5344CB8AC3E}">
        <p14:creationId xmlns:p14="http://schemas.microsoft.com/office/powerpoint/2010/main" val="98806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F13B-B403-C732-8BB9-708BA905ED25}"/>
              </a:ext>
            </a:extLst>
          </p:cNvPr>
          <p:cNvSpPr>
            <a:spLocks noGrp="1"/>
          </p:cNvSpPr>
          <p:nvPr>
            <p:ph type="title"/>
          </p:nvPr>
        </p:nvSpPr>
        <p:spPr>
          <a:xfrm>
            <a:off x="538693" y="840816"/>
            <a:ext cx="10515600" cy="1325563"/>
          </a:xfrm>
        </p:spPr>
        <p:txBody>
          <a:bodyPr>
            <a:noAutofit/>
          </a:bodyPr>
          <a:lstStyle/>
          <a:p>
            <a:r>
              <a:rPr lang="en-US" sz="3600"/>
              <a:t>Presentation &amp; Feedback: AB 617 Incentives</a:t>
            </a:r>
            <a:br>
              <a:rPr lang="en-US" sz="3600"/>
            </a:br>
            <a:r>
              <a:rPr lang="es-ES" sz="3600" i="1">
                <a:solidFill>
                  <a:srgbClr val="15EEFF"/>
                </a:solidFill>
              </a:rPr>
              <a:t>Presentación y Oportunidad para Comentarios: Fondos de Incentivo AB 617</a:t>
            </a:r>
            <a:br>
              <a:rPr lang="es-ES" sz="3600"/>
            </a:br>
            <a:endParaRPr lang="en-US" sz="3600" i="1">
              <a:solidFill>
                <a:srgbClr val="15EEFF"/>
              </a:solidFill>
            </a:endParaRPr>
          </a:p>
        </p:txBody>
      </p:sp>
    </p:spTree>
    <p:extLst>
      <p:ext uri="{BB962C8B-B14F-4D97-AF65-F5344CB8AC3E}">
        <p14:creationId xmlns:p14="http://schemas.microsoft.com/office/powerpoint/2010/main" val="24424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CC30-1E95-7642-4357-74E5F5827C4A}"/>
              </a:ext>
            </a:extLst>
          </p:cNvPr>
          <p:cNvSpPr>
            <a:spLocks noGrp="1"/>
          </p:cNvSpPr>
          <p:nvPr>
            <p:ph type="title"/>
          </p:nvPr>
        </p:nvSpPr>
        <p:spPr>
          <a:ln>
            <a:noFill/>
          </a:ln>
        </p:spPr>
        <p:txBody>
          <a:bodyPr>
            <a:normAutofit fontScale="90000"/>
          </a:bodyPr>
          <a:lstStyle/>
          <a:p>
            <a:r>
              <a:rPr lang="en-US">
                <a:ln w="3175">
                  <a:solidFill>
                    <a:schemeClr val="tx1"/>
                  </a:solidFill>
                </a:ln>
                <a:solidFill>
                  <a:schemeClr val="tx1"/>
                </a:solidFill>
                <a:latin typeface="Helvetica Neue"/>
              </a:rPr>
              <a:t>Historic Incentives</a:t>
            </a:r>
            <a:br>
              <a:rPr lang="en-US">
                <a:ln w="3175">
                  <a:solidFill>
                    <a:schemeClr val="tx1"/>
                  </a:solidFill>
                </a:ln>
                <a:latin typeface="Helvetica Neue"/>
              </a:rPr>
            </a:br>
            <a:r>
              <a:rPr lang="en-US" i="1" err="1">
                <a:ln w="3175">
                  <a:solidFill>
                    <a:schemeClr val="tx1"/>
                  </a:solidFill>
                </a:ln>
                <a:solidFill>
                  <a:srgbClr val="397CBA"/>
                </a:solidFill>
                <a:latin typeface="Helvetica Neue"/>
              </a:rPr>
              <a:t>Incentivos</a:t>
            </a:r>
            <a:r>
              <a:rPr lang="en-US" i="1">
                <a:ln w="3175">
                  <a:solidFill>
                    <a:schemeClr val="tx1"/>
                  </a:solidFill>
                </a:ln>
                <a:solidFill>
                  <a:srgbClr val="397CBA"/>
                </a:solidFill>
                <a:latin typeface="Helvetica Neue"/>
              </a:rPr>
              <a:t> </a:t>
            </a:r>
            <a:r>
              <a:rPr lang="en-US" i="1" err="1">
                <a:ln w="3175">
                  <a:solidFill>
                    <a:schemeClr val="tx1"/>
                  </a:solidFill>
                </a:ln>
                <a:solidFill>
                  <a:srgbClr val="397CBA"/>
                </a:solidFill>
                <a:latin typeface="Helvetica Neue"/>
              </a:rPr>
              <a:t>Históricos</a:t>
            </a:r>
            <a:endParaRPr lang="en-US" i="1">
              <a:ln w="3175">
                <a:solidFill>
                  <a:schemeClr val="tx1"/>
                </a:solidFill>
              </a:ln>
              <a:solidFill>
                <a:srgbClr val="397CBA"/>
              </a:solidFill>
              <a:latin typeface="Helvetica Neue"/>
            </a:endParaRPr>
          </a:p>
        </p:txBody>
      </p:sp>
      <p:sp>
        <p:nvSpPr>
          <p:cNvPr id="4" name="Slide Number Placeholder 3">
            <a:extLst>
              <a:ext uri="{FF2B5EF4-FFF2-40B4-BE49-F238E27FC236}">
                <a16:creationId xmlns:a16="http://schemas.microsoft.com/office/drawing/2014/main" id="{6793FAAB-067F-F200-DB8A-81673C5B864A}"/>
              </a:ext>
            </a:extLst>
          </p:cNvPr>
          <p:cNvSpPr>
            <a:spLocks noGrp="1"/>
          </p:cNvSpPr>
          <p:nvPr>
            <p:ph type="sldNum" sz="quarter" idx="12"/>
          </p:nvPr>
        </p:nvSpPr>
        <p:spPr/>
        <p:txBody>
          <a:bodyPr/>
          <a:lstStyle/>
          <a:p>
            <a:fld id="{A26F7FF5-8E8D-6846-812F-A65D88CD07A7}" type="slidenum">
              <a:rPr lang="en-US" smtClean="0"/>
              <a:t>25</a:t>
            </a:fld>
            <a:endParaRPr lang="en-US"/>
          </a:p>
        </p:txBody>
      </p:sp>
      <p:sp>
        <p:nvSpPr>
          <p:cNvPr id="6" name="Content Placeholder 2">
            <a:extLst>
              <a:ext uri="{FF2B5EF4-FFF2-40B4-BE49-F238E27FC236}">
                <a16:creationId xmlns:a16="http://schemas.microsoft.com/office/drawing/2014/main" id="{5860BCAB-37FE-E8F2-4967-2E6E1D018F7C}"/>
              </a:ext>
            </a:extLst>
          </p:cNvPr>
          <p:cNvSpPr txBox="1">
            <a:spLocks/>
          </p:cNvSpPr>
          <p:nvPr/>
        </p:nvSpPr>
        <p:spPr>
          <a:xfrm>
            <a:off x="322419" y="1665636"/>
            <a:ext cx="8663961" cy="4502935"/>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endParaRPr lang="en-US" sz="2200">
              <a:latin typeface="Helvetica Neue" panose="02000503000000020004"/>
            </a:endParaRPr>
          </a:p>
          <a:p>
            <a:pPr>
              <a:spcBef>
                <a:spcPts val="800"/>
              </a:spcBef>
            </a:pPr>
            <a:endParaRPr lang="en-US" sz="2200">
              <a:latin typeface="Helvetica Neue" panose="02000503000000020004"/>
            </a:endParaRPr>
          </a:p>
        </p:txBody>
      </p:sp>
      <p:sp>
        <p:nvSpPr>
          <p:cNvPr id="8" name="TextBox 7">
            <a:extLst>
              <a:ext uri="{FF2B5EF4-FFF2-40B4-BE49-F238E27FC236}">
                <a16:creationId xmlns:a16="http://schemas.microsoft.com/office/drawing/2014/main" id="{65ECBDB5-3898-C125-9CFA-0F1AC7A24302}"/>
              </a:ext>
            </a:extLst>
          </p:cNvPr>
          <p:cNvSpPr txBox="1"/>
          <p:nvPr/>
        </p:nvSpPr>
        <p:spPr>
          <a:xfrm>
            <a:off x="587679" y="2239346"/>
            <a:ext cx="5010688" cy="2585323"/>
          </a:xfrm>
          <a:prstGeom prst="rect">
            <a:avLst/>
          </a:prstGeom>
          <a:noFill/>
        </p:spPr>
        <p:txBody>
          <a:bodyPr wrap="square" lIns="91440" tIns="45720" rIns="91440" bIns="45720" rtlCol="0" anchor="t">
            <a:spAutoFit/>
          </a:bodyPr>
          <a:lstStyle/>
          <a:p>
            <a:pPr marL="285750" marR="0" indent="-285750" algn="l">
              <a:buFont typeface="Arial" panose="020B0604020202020204" pitchFamily="34" charset="0"/>
              <a:buChar char="•"/>
            </a:pPr>
            <a:r>
              <a:rPr lang="en-US" sz="1800" b="0" i="0" u="none" strike="noStrike" baseline="0">
                <a:solidFill>
                  <a:srgbClr val="404040"/>
                </a:solidFill>
                <a:latin typeface="Trebuchet MS"/>
              </a:rPr>
              <a:t>Allocated $85.6 million from the state over the last six years</a:t>
            </a:r>
          </a:p>
          <a:p>
            <a:pPr marL="285750" marR="0" indent="-285750" algn="l">
              <a:buFont typeface="Arial" panose="020B0604020202020204" pitchFamily="34" charset="0"/>
              <a:buChar char="•"/>
            </a:pPr>
            <a:r>
              <a:rPr lang="en-US" sz="1800" b="0" i="0" u="none" strike="noStrike" baseline="0">
                <a:solidFill>
                  <a:srgbClr val="404040"/>
                </a:solidFill>
                <a:latin typeface="Trebuchet MS"/>
              </a:rPr>
              <a:t>Have contracted and/or paid out $42.5 million so far</a:t>
            </a:r>
          </a:p>
          <a:p>
            <a:pPr marL="285750" marR="0" indent="-285750" algn="l">
              <a:buFont typeface="Arial" panose="020B0604020202020204" pitchFamily="34" charset="0"/>
              <a:buChar char="•"/>
            </a:pPr>
            <a:r>
              <a:rPr lang="en-US">
                <a:latin typeface="Trebuchet MS"/>
              </a:rPr>
              <a:t>Other projects – Port MOU, air filters</a:t>
            </a:r>
            <a:endParaRPr lang="en-US" sz="1800" b="0" i="0" u="none" strike="noStrike" baseline="0">
              <a:latin typeface="Trebuchet MS"/>
            </a:endParaRPr>
          </a:p>
          <a:p>
            <a:pPr marL="285750" marR="0" indent="-285750" algn="l">
              <a:buFont typeface="Arial" panose="020B0604020202020204" pitchFamily="34" charset="0"/>
              <a:buChar char="•"/>
            </a:pPr>
            <a:r>
              <a:rPr lang="en-US" sz="1800" b="0" i="0" u="none" strike="noStrike" baseline="0">
                <a:solidFill>
                  <a:srgbClr val="404040"/>
                </a:solidFill>
                <a:latin typeface="Trebuchet MS"/>
              </a:rPr>
              <a:t>Have $36.8 million left to allocate</a:t>
            </a:r>
          </a:p>
          <a:p>
            <a:endParaRPr lang="en-US" sz="1800" b="0" i="0" u="none" strike="noStrike" baseline="0">
              <a:solidFill>
                <a:srgbClr val="404040"/>
              </a:solidFill>
              <a:latin typeface="Trebuchet MS" panose="020B0603020202020204" pitchFamily="34" charset="0"/>
            </a:endParaRPr>
          </a:p>
          <a:p>
            <a:endParaRPr lang="en-US" sz="1800" b="0" i="0" u="none" strike="noStrike" baseline="0">
              <a:solidFill>
                <a:srgbClr val="404040"/>
              </a:solidFill>
              <a:latin typeface="Trebuchet MS" panose="020B0603020202020204" pitchFamily="34" charset="0"/>
            </a:endParaRPr>
          </a:p>
          <a:p>
            <a:pPr marR="0" algn="l"/>
            <a:endParaRPr lang="en-US" sz="1800" b="0" i="0" u="none" strike="noStrike" baseline="0">
              <a:solidFill>
                <a:srgbClr val="404040"/>
              </a:solidFill>
              <a:latin typeface="Trebuchet MS" panose="020B0603020202020204" pitchFamily="34" charset="0"/>
            </a:endParaRPr>
          </a:p>
        </p:txBody>
      </p:sp>
      <p:sp>
        <p:nvSpPr>
          <p:cNvPr id="9" name="TextBox 8">
            <a:extLst>
              <a:ext uri="{FF2B5EF4-FFF2-40B4-BE49-F238E27FC236}">
                <a16:creationId xmlns:a16="http://schemas.microsoft.com/office/drawing/2014/main" id="{4CB13FAB-E585-6E11-9B37-641541D79914}"/>
              </a:ext>
            </a:extLst>
          </p:cNvPr>
          <p:cNvSpPr txBox="1"/>
          <p:nvPr/>
        </p:nvSpPr>
        <p:spPr>
          <a:xfrm>
            <a:off x="6092591" y="2252535"/>
            <a:ext cx="5010688" cy="2031325"/>
          </a:xfrm>
          <a:prstGeom prst="rect">
            <a:avLst/>
          </a:prstGeom>
          <a:noFill/>
        </p:spPr>
        <p:txBody>
          <a:bodyPr wrap="square" lIns="91440" tIns="45720" rIns="91440" bIns="45720" rtlCol="0" anchor="t">
            <a:spAutoFit/>
          </a:bodyPr>
          <a:lstStyle/>
          <a:p>
            <a:pPr marL="285750" marR="0" indent="-285750" algn="l">
              <a:buFont typeface="Arial" panose="020B0604020202020204" pitchFamily="34" charset="0"/>
              <a:buChar char="•"/>
            </a:pPr>
            <a:r>
              <a:rPr lang="es-ES" sz="1800" b="0" i="1" u="none" strike="noStrike" baseline="0">
                <a:solidFill>
                  <a:srgbClr val="0D96CF"/>
                </a:solidFill>
                <a:latin typeface="Trebuchet MS"/>
              </a:rPr>
              <a:t>Se han asignado $85.6 millones por parte del Estado durante los últimos seis años</a:t>
            </a:r>
          </a:p>
          <a:p>
            <a:pPr marL="285750" marR="0" indent="-285750" algn="l">
              <a:buFont typeface="Arial" panose="020B0604020202020204" pitchFamily="34" charset="0"/>
              <a:buChar char="•"/>
            </a:pPr>
            <a:r>
              <a:rPr lang="es-ES" sz="1800" b="0" i="1" u="none" strike="noStrike" baseline="0">
                <a:solidFill>
                  <a:srgbClr val="0D96CF"/>
                </a:solidFill>
                <a:latin typeface="Trebuchet MS"/>
              </a:rPr>
              <a:t>Se han contratado y/o pagado $42.5 millones hasta el momento</a:t>
            </a:r>
          </a:p>
          <a:p>
            <a:pPr marL="285750" marR="0" indent="-285750" algn="l">
              <a:buFont typeface="Arial" panose="020B0604020202020204" pitchFamily="34" charset="0"/>
              <a:buChar char="•"/>
            </a:pPr>
            <a:r>
              <a:rPr lang="es-ES" sz="1800" b="0" i="1" u="none" strike="noStrike" baseline="0">
                <a:solidFill>
                  <a:schemeClr val="accent1"/>
                </a:solidFill>
                <a:latin typeface="Trebuchet MS"/>
              </a:rPr>
              <a:t>Otros proyectos – MOU </a:t>
            </a:r>
            <a:r>
              <a:rPr lang="es-ES" i="1">
                <a:solidFill>
                  <a:schemeClr val="accent1"/>
                </a:solidFill>
                <a:latin typeface="Trebuchet MS"/>
              </a:rPr>
              <a:t>del Puerto, </a:t>
            </a:r>
            <a:r>
              <a:rPr lang="es-ES" sz="1800" b="0" i="1" u="none" strike="noStrike" baseline="0">
                <a:solidFill>
                  <a:schemeClr val="accent1"/>
                </a:solidFill>
                <a:latin typeface="Trebuchet MS"/>
              </a:rPr>
              <a:t>filtros de aire</a:t>
            </a:r>
          </a:p>
          <a:p>
            <a:pPr marL="285750" marR="0" indent="-285750" algn="l">
              <a:buFont typeface="Arial" panose="020B0604020202020204" pitchFamily="34" charset="0"/>
              <a:buChar char="•"/>
            </a:pPr>
            <a:r>
              <a:rPr lang="es-ES" sz="1800" b="0" i="1" u="none" strike="noStrike" baseline="0">
                <a:solidFill>
                  <a:srgbClr val="0D96CF"/>
                </a:solidFill>
                <a:latin typeface="Trebuchet MS"/>
              </a:rPr>
              <a:t>$36.8 millones restantes para asignar</a:t>
            </a:r>
          </a:p>
        </p:txBody>
      </p:sp>
    </p:spTree>
    <p:extLst>
      <p:ext uri="{BB962C8B-B14F-4D97-AF65-F5344CB8AC3E}">
        <p14:creationId xmlns:p14="http://schemas.microsoft.com/office/powerpoint/2010/main" val="203933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CC30-1E95-7642-4357-74E5F5827C4A}"/>
              </a:ext>
            </a:extLst>
          </p:cNvPr>
          <p:cNvSpPr>
            <a:spLocks noGrp="1"/>
          </p:cNvSpPr>
          <p:nvPr>
            <p:ph type="title"/>
          </p:nvPr>
        </p:nvSpPr>
        <p:spPr>
          <a:xfrm>
            <a:off x="587679" y="225772"/>
            <a:ext cx="10515600" cy="1325563"/>
          </a:xfrm>
        </p:spPr>
        <p:txBody>
          <a:bodyPr>
            <a:normAutofit/>
          </a:bodyPr>
          <a:lstStyle/>
          <a:p>
            <a:r>
              <a:rPr lang="en-US">
                <a:ln w="3175">
                  <a:solidFill>
                    <a:schemeClr val="tx1"/>
                  </a:solidFill>
                </a:ln>
                <a:solidFill>
                  <a:schemeClr val="tx1"/>
                </a:solidFill>
                <a:latin typeface="Helvetica Neue"/>
              </a:rPr>
              <a:t>Projects/ </a:t>
            </a:r>
            <a:r>
              <a:rPr lang="en-US" i="1" err="1">
                <a:ln w="3175">
                  <a:solidFill>
                    <a:schemeClr val="tx1"/>
                  </a:solidFill>
                </a:ln>
                <a:latin typeface="Helvetica Neue"/>
              </a:rPr>
              <a:t>Proyectos</a:t>
            </a:r>
            <a:endParaRPr lang="en-US" i="1">
              <a:ln w="3175">
                <a:solidFill>
                  <a:schemeClr val="tx1"/>
                </a:solidFill>
              </a:ln>
              <a:latin typeface="Helvetica Neue"/>
            </a:endParaRPr>
          </a:p>
        </p:txBody>
      </p:sp>
      <p:sp>
        <p:nvSpPr>
          <p:cNvPr id="4" name="Slide Number Placeholder 3">
            <a:extLst>
              <a:ext uri="{FF2B5EF4-FFF2-40B4-BE49-F238E27FC236}">
                <a16:creationId xmlns:a16="http://schemas.microsoft.com/office/drawing/2014/main" id="{6793FAAB-067F-F200-DB8A-81673C5B864A}"/>
              </a:ext>
            </a:extLst>
          </p:cNvPr>
          <p:cNvSpPr>
            <a:spLocks noGrp="1"/>
          </p:cNvSpPr>
          <p:nvPr>
            <p:ph type="sldNum" sz="quarter" idx="12"/>
          </p:nvPr>
        </p:nvSpPr>
        <p:spPr/>
        <p:txBody>
          <a:bodyPr/>
          <a:lstStyle/>
          <a:p>
            <a:fld id="{A26F7FF5-8E8D-6846-812F-A65D88CD07A7}" type="slidenum">
              <a:rPr lang="en-US" smtClean="0"/>
              <a:t>26</a:t>
            </a:fld>
            <a:endParaRPr lang="en-US"/>
          </a:p>
        </p:txBody>
      </p:sp>
      <p:sp>
        <p:nvSpPr>
          <p:cNvPr id="7" name="Content Placeholder 2">
            <a:extLst>
              <a:ext uri="{FF2B5EF4-FFF2-40B4-BE49-F238E27FC236}">
                <a16:creationId xmlns:a16="http://schemas.microsoft.com/office/drawing/2014/main" id="{A4415AA2-5256-595F-D48A-F41BE6C67172}"/>
              </a:ext>
            </a:extLst>
          </p:cNvPr>
          <p:cNvSpPr txBox="1">
            <a:spLocks/>
          </p:cNvSpPr>
          <p:nvPr/>
        </p:nvSpPr>
        <p:spPr>
          <a:xfrm>
            <a:off x="322420" y="1832301"/>
            <a:ext cx="7622975" cy="4154162"/>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endParaRPr lang="en-US" sz="2800">
              <a:latin typeface="Helvetica Neue" panose="02000503000000020004"/>
            </a:endParaRPr>
          </a:p>
        </p:txBody>
      </p:sp>
      <p:sp>
        <p:nvSpPr>
          <p:cNvPr id="6" name="Content Placeholder 2">
            <a:extLst>
              <a:ext uri="{FF2B5EF4-FFF2-40B4-BE49-F238E27FC236}">
                <a16:creationId xmlns:a16="http://schemas.microsoft.com/office/drawing/2014/main" id="{5860BCAB-37FE-E8F2-4967-2E6E1D018F7C}"/>
              </a:ext>
            </a:extLst>
          </p:cNvPr>
          <p:cNvSpPr txBox="1">
            <a:spLocks/>
          </p:cNvSpPr>
          <p:nvPr/>
        </p:nvSpPr>
        <p:spPr>
          <a:xfrm>
            <a:off x="322419" y="1665636"/>
            <a:ext cx="8663961" cy="4502935"/>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endParaRPr lang="en-US" sz="2200">
              <a:latin typeface="Helvetica Neue" panose="02000503000000020004"/>
            </a:endParaRPr>
          </a:p>
          <a:p>
            <a:pPr>
              <a:spcBef>
                <a:spcPts val="800"/>
              </a:spcBef>
            </a:pPr>
            <a:endParaRPr lang="en-US" sz="2200">
              <a:latin typeface="Helvetica Neue" panose="02000503000000020004"/>
            </a:endParaRPr>
          </a:p>
        </p:txBody>
      </p:sp>
      <p:graphicFrame>
        <p:nvGraphicFramePr>
          <p:cNvPr id="3" name="Table 2">
            <a:extLst>
              <a:ext uri="{FF2B5EF4-FFF2-40B4-BE49-F238E27FC236}">
                <a16:creationId xmlns:a16="http://schemas.microsoft.com/office/drawing/2014/main" id="{C28A85A7-441D-58F6-BAEB-33EA4E9FB4F8}"/>
              </a:ext>
            </a:extLst>
          </p:cNvPr>
          <p:cNvGraphicFramePr>
            <a:graphicFrameLocks noGrp="1"/>
          </p:cNvGraphicFramePr>
          <p:nvPr>
            <p:extLst>
              <p:ext uri="{D42A27DB-BD31-4B8C-83A1-F6EECF244321}">
                <p14:modId xmlns:p14="http://schemas.microsoft.com/office/powerpoint/2010/main" val="4078956394"/>
              </p:ext>
            </p:extLst>
          </p:nvPr>
        </p:nvGraphicFramePr>
        <p:xfrm>
          <a:off x="391918" y="1296371"/>
          <a:ext cx="7053911" cy="3307336"/>
        </p:xfrm>
        <a:graphic>
          <a:graphicData uri="http://schemas.openxmlformats.org/drawingml/2006/table">
            <a:tbl>
              <a:tblPr firstRow="1" firstCol="1" bandRow="1">
                <a:tableStyleId>{5C22544A-7EE6-4342-B048-85BDC9FD1C3A}</a:tableStyleId>
              </a:tblPr>
              <a:tblGrid>
                <a:gridCol w="2574998">
                  <a:extLst>
                    <a:ext uri="{9D8B030D-6E8A-4147-A177-3AD203B41FA5}">
                      <a16:colId xmlns:a16="http://schemas.microsoft.com/office/drawing/2014/main" val="3709308060"/>
                    </a:ext>
                  </a:extLst>
                </a:gridCol>
                <a:gridCol w="2307319">
                  <a:extLst>
                    <a:ext uri="{9D8B030D-6E8A-4147-A177-3AD203B41FA5}">
                      <a16:colId xmlns:a16="http://schemas.microsoft.com/office/drawing/2014/main" val="4149582074"/>
                    </a:ext>
                  </a:extLst>
                </a:gridCol>
                <a:gridCol w="2171594">
                  <a:extLst>
                    <a:ext uri="{9D8B030D-6E8A-4147-A177-3AD203B41FA5}">
                      <a16:colId xmlns:a16="http://schemas.microsoft.com/office/drawing/2014/main" val="1253516797"/>
                    </a:ext>
                  </a:extLst>
                </a:gridCol>
              </a:tblGrid>
              <a:tr h="449838">
                <a:tc>
                  <a:txBody>
                    <a:bodyPr/>
                    <a:lstStyle/>
                    <a:p>
                      <a:pPr marL="0" marR="0" algn="ctr">
                        <a:lnSpc>
                          <a:spcPct val="115000"/>
                        </a:lnSpc>
                        <a:spcBef>
                          <a:spcPts val="0"/>
                        </a:spcBef>
                        <a:spcAft>
                          <a:spcPts val="0"/>
                        </a:spcAft>
                      </a:pPr>
                      <a:r>
                        <a:rPr lang="en-US" sz="1600" kern="100">
                          <a:effectLst/>
                        </a:rPr>
                        <a:t>Portside </a:t>
                      </a:r>
                      <a:br>
                        <a:rPr lang="en-US" sz="1600" kern="100">
                          <a:effectLst/>
                        </a:rPr>
                      </a:br>
                      <a:r>
                        <a:rPr lang="en-US" sz="1600" kern="100">
                          <a:effectLst/>
                        </a:rPr>
                        <a:t>$13.2 million</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kern="100">
                          <a:effectLst/>
                        </a:rPr>
                        <a:t>International Border</a:t>
                      </a:r>
                      <a:br>
                        <a:rPr lang="en-US" sz="1600" kern="100">
                          <a:effectLst/>
                        </a:rPr>
                      </a:br>
                      <a:r>
                        <a:rPr lang="en-US" sz="1600" kern="100">
                          <a:effectLst/>
                        </a:rPr>
                        <a:t>$10 million</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kern="100">
                          <a:effectLst/>
                        </a:rPr>
                        <a:t>El Cajon</a:t>
                      </a:r>
                      <a:br>
                        <a:rPr lang="en-US" sz="1600" kern="100">
                          <a:effectLst/>
                        </a:rPr>
                      </a:br>
                      <a:r>
                        <a:rPr lang="en-US" sz="1600" kern="100">
                          <a:effectLst/>
                        </a:rPr>
                        <a:t>$2.2 million</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609755"/>
                  </a:ext>
                </a:extLst>
              </a:tr>
              <a:tr h="680696">
                <a:tc>
                  <a:txBody>
                    <a:bodyPr/>
                    <a:lstStyle/>
                    <a:p>
                      <a:pPr marL="0" marR="0" algn="ctr">
                        <a:lnSpc>
                          <a:spcPct val="115000"/>
                        </a:lnSpc>
                        <a:spcBef>
                          <a:spcPts val="0"/>
                        </a:spcBef>
                        <a:spcAft>
                          <a:spcPts val="0"/>
                        </a:spcAft>
                      </a:pPr>
                      <a:r>
                        <a:rPr lang="en-US" sz="1600" b="0" kern="100">
                          <a:solidFill>
                            <a:schemeClr val="tx1"/>
                          </a:solidFill>
                          <a:effectLst/>
                        </a:rPr>
                        <a:t>2 zero emission trucks funded through the ZE Truck Pilot Project ($500,000)</a:t>
                      </a:r>
                      <a:endParaRPr lang="en-US" sz="2400" b="0" kern="100">
                        <a:solidFill>
                          <a:schemeClr val="tx1"/>
                        </a:solidFill>
                        <a:effectLst/>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kern="100">
                          <a:effectLst/>
                        </a:rPr>
                        <a:t>2 heavy duty charging stations ($10 million)</a:t>
                      </a:r>
                      <a:endParaRPr lang="en-US" sz="2400" kern="100">
                        <a:effectLst/>
                      </a:endParaRPr>
                    </a:p>
                    <a:p>
                      <a:pPr marL="0" marR="0" algn="ctr">
                        <a:lnSpc>
                          <a:spcPct val="115000"/>
                        </a:lnSpc>
                        <a:spcBef>
                          <a:spcPts val="0"/>
                        </a:spcBef>
                        <a:spcAft>
                          <a:spcPts val="0"/>
                        </a:spcAft>
                      </a:pPr>
                      <a:r>
                        <a:rPr lang="en-US" sz="1600" kern="100">
                          <a:effectLst/>
                        </a:rPr>
                        <a:t>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kern="100">
                          <a:effectLst/>
                        </a:rPr>
                        <a:t>1 heavy duty charging station ($2.2 million)</a:t>
                      </a:r>
                      <a:endParaRPr lang="en-US" sz="2400" kern="100">
                        <a:effectLst/>
                      </a:endParaRPr>
                    </a:p>
                    <a:p>
                      <a:pPr marL="0" marR="0" algn="ctr">
                        <a:lnSpc>
                          <a:spcPct val="115000"/>
                        </a:lnSpc>
                        <a:spcBef>
                          <a:spcPts val="0"/>
                        </a:spcBef>
                        <a:spcAft>
                          <a:spcPts val="0"/>
                        </a:spcAft>
                      </a:pPr>
                      <a:r>
                        <a:rPr lang="en-US" sz="1600" kern="100">
                          <a:effectLst/>
                        </a:rPr>
                        <a:t>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625292183"/>
                  </a:ext>
                </a:extLst>
              </a:tr>
              <a:tr h="911554">
                <a:tc>
                  <a:txBody>
                    <a:bodyPr/>
                    <a:lstStyle/>
                    <a:p>
                      <a:pPr marL="0" marR="0" algn="ctr">
                        <a:lnSpc>
                          <a:spcPct val="115000"/>
                        </a:lnSpc>
                        <a:spcBef>
                          <a:spcPts val="0"/>
                        </a:spcBef>
                        <a:spcAft>
                          <a:spcPts val="0"/>
                        </a:spcAft>
                      </a:pPr>
                      <a:r>
                        <a:rPr lang="en-US" sz="1600" b="0" kern="100">
                          <a:solidFill>
                            <a:schemeClr val="tx1"/>
                          </a:solidFill>
                          <a:effectLst/>
                        </a:rPr>
                        <a:t>1 repower of a marine vessel to cleaner diesel Tier 3 engines ($120,000)</a:t>
                      </a:r>
                      <a:endParaRPr lang="en-US" sz="2400" b="0" kern="100">
                        <a:solidFill>
                          <a:schemeClr val="tx1"/>
                        </a:solidFill>
                        <a:effectLst/>
                      </a:endParaRPr>
                    </a:p>
                    <a:p>
                      <a:pPr marL="0" marR="0" algn="ctr">
                        <a:lnSpc>
                          <a:spcPct val="115000"/>
                        </a:lnSpc>
                        <a:spcBef>
                          <a:spcPts val="0"/>
                        </a:spcBef>
                        <a:spcAft>
                          <a:spcPts val="0"/>
                        </a:spcAft>
                      </a:pPr>
                      <a:r>
                        <a:rPr lang="en-US" sz="1600" b="0" kern="100">
                          <a:solidFill>
                            <a:schemeClr val="tx1"/>
                          </a:solidFill>
                          <a:effectLst/>
                        </a:rPr>
                        <a:t> </a:t>
                      </a:r>
                      <a:endParaRPr lang="en-US" sz="24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kern="100">
                          <a:effectLst/>
                        </a:rPr>
                        <a:t>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kern="100">
                          <a:effectLst/>
                        </a:rPr>
                        <a:t>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4222326350"/>
                  </a:ext>
                </a:extLst>
              </a:tr>
              <a:tr h="680696">
                <a:tc>
                  <a:txBody>
                    <a:bodyPr/>
                    <a:lstStyle/>
                    <a:p>
                      <a:pPr marL="0" marR="0" algn="ctr">
                        <a:lnSpc>
                          <a:spcPct val="115000"/>
                        </a:lnSpc>
                        <a:spcBef>
                          <a:spcPts val="0"/>
                        </a:spcBef>
                        <a:spcAft>
                          <a:spcPts val="0"/>
                        </a:spcAft>
                      </a:pPr>
                      <a:r>
                        <a:rPr lang="en-US" sz="1600" b="0" kern="100">
                          <a:solidFill>
                            <a:schemeClr val="tx1"/>
                          </a:solidFill>
                          <a:effectLst/>
                        </a:rPr>
                        <a:t>4 heavy duty charging stations ($12.6 million)</a:t>
                      </a:r>
                      <a:endParaRPr lang="en-US" sz="2400" b="0" kern="100">
                        <a:solidFill>
                          <a:schemeClr val="tx1"/>
                        </a:solidFill>
                        <a:effectLst/>
                      </a:endParaRPr>
                    </a:p>
                    <a:p>
                      <a:pPr marL="0" marR="0" algn="ctr">
                        <a:lnSpc>
                          <a:spcPct val="115000"/>
                        </a:lnSpc>
                        <a:spcBef>
                          <a:spcPts val="0"/>
                        </a:spcBef>
                        <a:spcAft>
                          <a:spcPts val="0"/>
                        </a:spcAft>
                      </a:pPr>
                      <a:r>
                        <a:rPr lang="en-US" sz="1600" b="0" kern="100">
                          <a:solidFill>
                            <a:schemeClr val="tx1"/>
                          </a:solidFill>
                          <a:effectLst/>
                        </a:rPr>
                        <a:t> </a:t>
                      </a:r>
                      <a:endParaRPr lang="en-US" sz="24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kern="100">
                          <a:effectLst/>
                        </a:rPr>
                        <a:t>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kern="100">
                          <a:effectLst/>
                        </a:rPr>
                        <a:t> </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5047964"/>
                  </a:ext>
                </a:extLst>
              </a:tr>
            </a:tbl>
          </a:graphicData>
        </a:graphic>
      </p:graphicFrame>
      <p:graphicFrame>
        <p:nvGraphicFramePr>
          <p:cNvPr id="5" name="Table 4">
            <a:extLst>
              <a:ext uri="{FF2B5EF4-FFF2-40B4-BE49-F238E27FC236}">
                <a16:creationId xmlns:a16="http://schemas.microsoft.com/office/drawing/2014/main" id="{470A49E6-8D58-C4F8-8C73-6A1388403906}"/>
              </a:ext>
            </a:extLst>
          </p:cNvPr>
          <p:cNvGraphicFramePr>
            <a:graphicFrameLocks noGrp="1"/>
          </p:cNvGraphicFramePr>
          <p:nvPr>
            <p:extLst>
              <p:ext uri="{D42A27DB-BD31-4B8C-83A1-F6EECF244321}">
                <p14:modId xmlns:p14="http://schemas.microsoft.com/office/powerpoint/2010/main" val="264669536"/>
              </p:ext>
            </p:extLst>
          </p:nvPr>
        </p:nvGraphicFramePr>
        <p:xfrm>
          <a:off x="4711872" y="2643540"/>
          <a:ext cx="7424710" cy="3875532"/>
        </p:xfrm>
        <a:graphic>
          <a:graphicData uri="http://schemas.openxmlformats.org/drawingml/2006/table">
            <a:tbl>
              <a:tblPr firstRow="1" firstCol="1" bandRow="1">
                <a:tableStyleId>{5C22544A-7EE6-4342-B048-85BDC9FD1C3A}</a:tableStyleId>
              </a:tblPr>
              <a:tblGrid>
                <a:gridCol w="2587519">
                  <a:extLst>
                    <a:ext uri="{9D8B030D-6E8A-4147-A177-3AD203B41FA5}">
                      <a16:colId xmlns:a16="http://schemas.microsoft.com/office/drawing/2014/main" val="2005186545"/>
                    </a:ext>
                  </a:extLst>
                </a:gridCol>
                <a:gridCol w="2318538">
                  <a:extLst>
                    <a:ext uri="{9D8B030D-6E8A-4147-A177-3AD203B41FA5}">
                      <a16:colId xmlns:a16="http://schemas.microsoft.com/office/drawing/2014/main" val="1362915045"/>
                    </a:ext>
                  </a:extLst>
                </a:gridCol>
                <a:gridCol w="2518653">
                  <a:extLst>
                    <a:ext uri="{9D8B030D-6E8A-4147-A177-3AD203B41FA5}">
                      <a16:colId xmlns:a16="http://schemas.microsoft.com/office/drawing/2014/main" val="3624778688"/>
                    </a:ext>
                  </a:extLst>
                </a:gridCol>
              </a:tblGrid>
              <a:tr h="415648">
                <a:tc>
                  <a:txBody>
                    <a:bodyPr/>
                    <a:lstStyle/>
                    <a:p>
                      <a:pPr marL="0" marR="0" algn="ctr">
                        <a:lnSpc>
                          <a:spcPct val="115000"/>
                        </a:lnSpc>
                        <a:spcBef>
                          <a:spcPts val="0"/>
                        </a:spcBef>
                        <a:spcAft>
                          <a:spcPts val="0"/>
                        </a:spcAft>
                      </a:pPr>
                      <a:r>
                        <a:rPr lang="es-MX" sz="1400" kern="100">
                          <a:effectLst/>
                        </a:rPr>
                        <a:t>Comunidad Portuaria </a:t>
                      </a:r>
                      <a:br>
                        <a:rPr lang="es-MX" sz="1400" kern="100">
                          <a:effectLst/>
                        </a:rPr>
                      </a:br>
                      <a:r>
                        <a:rPr lang="es-MX" sz="1400" kern="100">
                          <a:effectLst/>
                        </a:rPr>
                        <a:t>$13.2 millones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MX" sz="1400" kern="100">
                          <a:effectLst/>
                        </a:rPr>
                        <a:t>Comunidad Fronteriza</a:t>
                      </a:r>
                      <a:br>
                        <a:rPr lang="es-MX" sz="1400" kern="100">
                          <a:effectLst/>
                        </a:rPr>
                      </a:br>
                      <a:r>
                        <a:rPr lang="es-MX" sz="1400" kern="100">
                          <a:effectLst/>
                        </a:rPr>
                        <a:t>$10 millones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s-MX" sz="1400" kern="100">
                          <a:effectLst/>
                        </a:rPr>
                        <a:t>El Cajon</a:t>
                      </a:r>
                      <a:br>
                        <a:rPr lang="es-MX" sz="1400" kern="100">
                          <a:effectLst/>
                        </a:rPr>
                      </a:br>
                      <a:r>
                        <a:rPr lang="es-MX" sz="1400" kern="100">
                          <a:effectLst/>
                        </a:rPr>
                        <a:t>$2.2 millones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122434"/>
                  </a:ext>
                </a:extLst>
              </a:tr>
              <a:tr h="1055580">
                <a:tc>
                  <a:txBody>
                    <a:bodyPr/>
                    <a:lstStyle/>
                    <a:p>
                      <a:pPr marL="0" marR="0" algn="ctr">
                        <a:lnSpc>
                          <a:spcPct val="115000"/>
                        </a:lnSpc>
                        <a:spcBef>
                          <a:spcPts val="0"/>
                        </a:spcBef>
                        <a:spcAft>
                          <a:spcPts val="0"/>
                        </a:spcAft>
                      </a:pPr>
                      <a:r>
                        <a:rPr lang="es-MX" sz="1400" b="0" kern="100">
                          <a:solidFill>
                            <a:schemeClr val="tx1"/>
                          </a:solidFill>
                          <a:effectLst/>
                        </a:rPr>
                        <a:t>2 camiones de cero emisiones financiados a través del Proyecto Piloto de Camiones ZE </a:t>
                      </a:r>
                      <a:endParaRPr lang="en-US" sz="2000" b="0" kern="100">
                        <a:solidFill>
                          <a:schemeClr val="tx1"/>
                        </a:solidFill>
                        <a:effectLst/>
                      </a:endParaRPr>
                    </a:p>
                    <a:p>
                      <a:pPr marL="0" marR="0" algn="ctr">
                        <a:lnSpc>
                          <a:spcPct val="115000"/>
                        </a:lnSpc>
                        <a:spcBef>
                          <a:spcPts val="0"/>
                        </a:spcBef>
                        <a:spcAft>
                          <a:spcPts val="0"/>
                        </a:spcAft>
                      </a:pPr>
                      <a:r>
                        <a:rPr lang="es-MX" sz="1400" b="0" kern="100">
                          <a:solidFill>
                            <a:schemeClr val="tx1"/>
                          </a:solidFill>
                          <a:effectLst/>
                        </a:rPr>
                        <a:t>($500,000)</a:t>
                      </a:r>
                      <a:endParaRPr lang="en-US" sz="2000" b="0" kern="100">
                        <a:solidFill>
                          <a:schemeClr val="tx1"/>
                        </a:solidFill>
                        <a:effectLst/>
                      </a:endParaRPr>
                    </a:p>
                    <a:p>
                      <a:pPr marL="0" marR="0" algn="ctr">
                        <a:lnSpc>
                          <a:spcPct val="115000"/>
                        </a:lnSpc>
                        <a:spcBef>
                          <a:spcPts val="0"/>
                        </a:spcBef>
                        <a:spcAft>
                          <a:spcPts val="0"/>
                        </a:spcAft>
                      </a:pPr>
                      <a:r>
                        <a:rPr lang="es-MX" sz="1400" b="0" kern="100">
                          <a:solidFill>
                            <a:schemeClr val="tx1"/>
                          </a:solidFill>
                          <a:effectLst/>
                        </a:rPr>
                        <a:t> </a:t>
                      </a:r>
                      <a:endParaRPr lang="en-US" sz="2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s-MX" sz="1400" kern="100">
                          <a:effectLst/>
                        </a:rPr>
                        <a:t>2 estaciones de carga para camiones pesados </a:t>
                      </a:r>
                      <a:endParaRPr lang="en-US" sz="2000" kern="100">
                        <a:effectLst/>
                      </a:endParaRPr>
                    </a:p>
                    <a:p>
                      <a:pPr marL="0" marR="0" algn="ctr">
                        <a:lnSpc>
                          <a:spcPct val="115000"/>
                        </a:lnSpc>
                        <a:spcBef>
                          <a:spcPts val="0"/>
                        </a:spcBef>
                        <a:spcAft>
                          <a:spcPts val="0"/>
                        </a:spcAft>
                      </a:pPr>
                      <a:r>
                        <a:rPr lang="es-MX" sz="1400" kern="100">
                          <a:effectLst/>
                        </a:rPr>
                        <a:t>($10 millones)</a:t>
                      </a:r>
                      <a:endParaRPr lang="en-US" sz="2000" kern="100">
                        <a:effectLst/>
                      </a:endParaRPr>
                    </a:p>
                    <a:p>
                      <a:pPr marL="0" marR="0" algn="ctr">
                        <a:lnSpc>
                          <a:spcPct val="115000"/>
                        </a:lnSpc>
                        <a:spcBef>
                          <a:spcPts val="0"/>
                        </a:spcBef>
                        <a:spcAft>
                          <a:spcPts val="0"/>
                        </a:spcAft>
                      </a:pPr>
                      <a:r>
                        <a:rPr lang="es-MX" sz="14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s-MX" sz="1400" kern="100">
                          <a:effectLst/>
                        </a:rPr>
                        <a:t>1 estación de carga para camiones pesados </a:t>
                      </a:r>
                      <a:endParaRPr lang="en-US" sz="2000" kern="100">
                        <a:effectLst/>
                      </a:endParaRPr>
                    </a:p>
                    <a:p>
                      <a:pPr marL="0" marR="0" algn="ctr">
                        <a:lnSpc>
                          <a:spcPct val="115000"/>
                        </a:lnSpc>
                        <a:spcBef>
                          <a:spcPts val="0"/>
                        </a:spcBef>
                        <a:spcAft>
                          <a:spcPts val="0"/>
                        </a:spcAft>
                      </a:pPr>
                      <a:r>
                        <a:rPr lang="es-MX" sz="1400" kern="100">
                          <a:effectLst/>
                        </a:rPr>
                        <a:t>($2.2 millones)</a:t>
                      </a:r>
                      <a:endParaRPr lang="en-US" sz="2000" kern="100">
                        <a:effectLst/>
                      </a:endParaRPr>
                    </a:p>
                    <a:p>
                      <a:pPr marL="0" marR="0" algn="ctr">
                        <a:lnSpc>
                          <a:spcPct val="115000"/>
                        </a:lnSpc>
                        <a:spcBef>
                          <a:spcPts val="0"/>
                        </a:spcBef>
                        <a:spcAft>
                          <a:spcPts val="0"/>
                        </a:spcAft>
                      </a:pPr>
                      <a:r>
                        <a:rPr lang="es-MX" sz="14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546326461"/>
                  </a:ext>
                </a:extLst>
              </a:tr>
              <a:tr h="842269">
                <a:tc>
                  <a:txBody>
                    <a:bodyPr/>
                    <a:lstStyle/>
                    <a:p>
                      <a:pPr marL="0" marR="0" algn="ctr">
                        <a:lnSpc>
                          <a:spcPct val="115000"/>
                        </a:lnSpc>
                        <a:spcBef>
                          <a:spcPts val="0"/>
                        </a:spcBef>
                        <a:spcAft>
                          <a:spcPts val="0"/>
                        </a:spcAft>
                      </a:pPr>
                      <a:r>
                        <a:rPr lang="es-MX" sz="1400" b="0" kern="100">
                          <a:solidFill>
                            <a:schemeClr val="tx1"/>
                          </a:solidFill>
                          <a:effectLst/>
                        </a:rPr>
                        <a:t>1 repotenciación de un buque marino a motores diésel mas limpios Tier 3 </a:t>
                      </a:r>
                      <a:endParaRPr lang="en-US" sz="2000" b="0" kern="100">
                        <a:solidFill>
                          <a:schemeClr val="tx1"/>
                        </a:solidFill>
                        <a:effectLst/>
                      </a:endParaRPr>
                    </a:p>
                    <a:p>
                      <a:pPr marL="0" marR="0" algn="ctr">
                        <a:lnSpc>
                          <a:spcPct val="115000"/>
                        </a:lnSpc>
                        <a:spcBef>
                          <a:spcPts val="0"/>
                        </a:spcBef>
                        <a:spcAft>
                          <a:spcPts val="0"/>
                        </a:spcAft>
                      </a:pPr>
                      <a:r>
                        <a:rPr lang="es-MX" sz="1400" b="0" kern="100">
                          <a:solidFill>
                            <a:schemeClr val="tx1"/>
                          </a:solidFill>
                          <a:effectLst/>
                        </a:rPr>
                        <a:t>($120,000)</a:t>
                      </a:r>
                      <a:endParaRPr lang="en-US" sz="2000" b="0" kern="100">
                        <a:solidFill>
                          <a:schemeClr val="tx1"/>
                        </a:solidFill>
                        <a:effectLst/>
                      </a:endParaRPr>
                    </a:p>
                    <a:p>
                      <a:pPr marL="0" marR="0" algn="ctr">
                        <a:lnSpc>
                          <a:spcPct val="115000"/>
                        </a:lnSpc>
                        <a:spcBef>
                          <a:spcPts val="0"/>
                        </a:spcBef>
                        <a:spcAft>
                          <a:spcPts val="0"/>
                        </a:spcAft>
                      </a:pPr>
                      <a:r>
                        <a:rPr lang="es-MX" sz="1400" b="0" kern="100">
                          <a:solidFill>
                            <a:schemeClr val="tx1"/>
                          </a:solidFill>
                          <a:effectLst/>
                        </a:rPr>
                        <a:t> </a:t>
                      </a:r>
                      <a:endParaRPr lang="en-US" sz="2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s-MX" sz="14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s-MX" sz="14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4274112498"/>
                  </a:ext>
                </a:extLst>
              </a:tr>
              <a:tr h="842269">
                <a:tc>
                  <a:txBody>
                    <a:bodyPr/>
                    <a:lstStyle/>
                    <a:p>
                      <a:pPr marL="0" marR="0" algn="ctr">
                        <a:lnSpc>
                          <a:spcPct val="115000"/>
                        </a:lnSpc>
                        <a:spcBef>
                          <a:spcPts val="0"/>
                        </a:spcBef>
                        <a:spcAft>
                          <a:spcPts val="0"/>
                        </a:spcAft>
                      </a:pPr>
                      <a:r>
                        <a:rPr lang="es-MX" sz="1400" b="0" kern="100">
                          <a:solidFill>
                            <a:schemeClr val="tx1"/>
                          </a:solidFill>
                          <a:effectLst/>
                        </a:rPr>
                        <a:t>4 estaciones de carga para camiones pesados </a:t>
                      </a:r>
                      <a:endParaRPr lang="en-US" sz="2000" b="0" kern="100">
                        <a:solidFill>
                          <a:schemeClr val="tx1"/>
                        </a:solidFill>
                        <a:effectLst/>
                      </a:endParaRPr>
                    </a:p>
                    <a:p>
                      <a:pPr marL="0" marR="0" algn="ctr">
                        <a:lnSpc>
                          <a:spcPct val="115000"/>
                        </a:lnSpc>
                        <a:spcBef>
                          <a:spcPts val="0"/>
                        </a:spcBef>
                        <a:spcAft>
                          <a:spcPts val="0"/>
                        </a:spcAft>
                      </a:pPr>
                      <a:r>
                        <a:rPr lang="es-MX" sz="1400" b="0" kern="100">
                          <a:solidFill>
                            <a:schemeClr val="tx1"/>
                          </a:solidFill>
                          <a:effectLst/>
                        </a:rPr>
                        <a:t>($12.6 millones)</a:t>
                      </a:r>
                      <a:endParaRPr lang="en-US" sz="2000" b="0" kern="100">
                        <a:solidFill>
                          <a:schemeClr val="tx1"/>
                        </a:solidFill>
                        <a:effectLst/>
                      </a:endParaRPr>
                    </a:p>
                    <a:p>
                      <a:pPr marL="0" marR="0" algn="ctr">
                        <a:lnSpc>
                          <a:spcPct val="115000"/>
                        </a:lnSpc>
                        <a:spcBef>
                          <a:spcPts val="0"/>
                        </a:spcBef>
                        <a:spcAft>
                          <a:spcPts val="0"/>
                        </a:spcAft>
                      </a:pPr>
                      <a:r>
                        <a:rPr lang="es-MX" sz="1400" b="0" kern="100">
                          <a:solidFill>
                            <a:schemeClr val="tx1"/>
                          </a:solidFill>
                          <a:effectLst/>
                        </a:rPr>
                        <a:t> </a:t>
                      </a:r>
                      <a:endParaRPr lang="en-US" sz="2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s-MX" sz="14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s-MX" sz="1400" kern="100">
                          <a:effectLst/>
                        </a:rPr>
                        <a:t>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183443945"/>
                  </a:ext>
                </a:extLst>
              </a:tr>
            </a:tbl>
          </a:graphicData>
        </a:graphic>
      </p:graphicFrame>
    </p:spTree>
    <p:extLst>
      <p:ext uri="{BB962C8B-B14F-4D97-AF65-F5344CB8AC3E}">
        <p14:creationId xmlns:p14="http://schemas.microsoft.com/office/powerpoint/2010/main" val="746066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93FAAB-067F-F200-DB8A-81673C5B864A}"/>
              </a:ext>
            </a:extLst>
          </p:cNvPr>
          <p:cNvSpPr>
            <a:spLocks noGrp="1"/>
          </p:cNvSpPr>
          <p:nvPr>
            <p:ph type="sldNum" sz="quarter" idx="12"/>
          </p:nvPr>
        </p:nvSpPr>
        <p:spPr/>
        <p:txBody>
          <a:bodyPr/>
          <a:lstStyle/>
          <a:p>
            <a:fld id="{A26F7FF5-8E8D-6846-812F-A65D88CD07A7}" type="slidenum">
              <a:rPr lang="en-US" smtClean="0"/>
              <a:t>27</a:t>
            </a:fld>
            <a:endParaRPr lang="en-US"/>
          </a:p>
        </p:txBody>
      </p:sp>
      <p:sp>
        <p:nvSpPr>
          <p:cNvPr id="7" name="Content Placeholder 2">
            <a:extLst>
              <a:ext uri="{FF2B5EF4-FFF2-40B4-BE49-F238E27FC236}">
                <a16:creationId xmlns:a16="http://schemas.microsoft.com/office/drawing/2014/main" id="{A4415AA2-5256-595F-D48A-F41BE6C67172}"/>
              </a:ext>
            </a:extLst>
          </p:cNvPr>
          <p:cNvSpPr txBox="1">
            <a:spLocks/>
          </p:cNvSpPr>
          <p:nvPr/>
        </p:nvSpPr>
        <p:spPr>
          <a:xfrm>
            <a:off x="322420" y="1930623"/>
            <a:ext cx="8535830" cy="4055840"/>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endParaRPr lang="en-US" sz="2800">
              <a:latin typeface="Helvetica Neue" panose="02000503000000020004"/>
            </a:endParaRPr>
          </a:p>
        </p:txBody>
      </p:sp>
      <p:sp>
        <p:nvSpPr>
          <p:cNvPr id="6" name="Content Placeholder 2">
            <a:extLst>
              <a:ext uri="{FF2B5EF4-FFF2-40B4-BE49-F238E27FC236}">
                <a16:creationId xmlns:a16="http://schemas.microsoft.com/office/drawing/2014/main" id="{5860BCAB-37FE-E8F2-4967-2E6E1D018F7C}"/>
              </a:ext>
            </a:extLst>
          </p:cNvPr>
          <p:cNvSpPr txBox="1">
            <a:spLocks/>
          </p:cNvSpPr>
          <p:nvPr/>
        </p:nvSpPr>
        <p:spPr>
          <a:xfrm>
            <a:off x="322420" y="1723455"/>
            <a:ext cx="7610618" cy="4590848"/>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spcBef>
                <a:spcPts val="800"/>
              </a:spcBef>
              <a:buFont typeface="Wingdings" panose="05000000000000000000" pitchFamily="2" charset="2"/>
              <a:buChar char="Ø"/>
            </a:pPr>
            <a:endParaRPr lang="en-US" sz="1400">
              <a:solidFill>
                <a:schemeClr val="tx1"/>
              </a:solidFill>
              <a:latin typeface="Helvetica Neue" panose="02000503000000020004"/>
            </a:endParaRPr>
          </a:p>
          <a:p>
            <a:pPr lvl="2">
              <a:lnSpc>
                <a:spcPct val="100000"/>
              </a:lnSpc>
              <a:spcBef>
                <a:spcPts val="800"/>
              </a:spcBef>
              <a:buFont typeface="Wingdings" panose="05000000000000000000" pitchFamily="2" charset="2"/>
              <a:buChar char="Ø"/>
            </a:pPr>
            <a:endParaRPr lang="en-US" sz="1400">
              <a:solidFill>
                <a:schemeClr val="tx1"/>
              </a:solidFill>
              <a:latin typeface="Helvetica Neue" panose="02000503000000020004"/>
            </a:endParaRPr>
          </a:p>
          <a:p>
            <a:pPr lvl="2">
              <a:lnSpc>
                <a:spcPct val="100000"/>
              </a:lnSpc>
              <a:spcBef>
                <a:spcPts val="800"/>
              </a:spcBef>
              <a:buFont typeface="Wingdings" panose="05000000000000000000" pitchFamily="2" charset="2"/>
              <a:buChar char="Ø"/>
            </a:pPr>
            <a:endParaRPr lang="en-US" sz="1400">
              <a:solidFill>
                <a:schemeClr val="tx1"/>
              </a:solidFill>
              <a:latin typeface="Helvetica Neue" panose="02000503000000020004"/>
            </a:endParaRPr>
          </a:p>
        </p:txBody>
      </p:sp>
      <p:sp>
        <p:nvSpPr>
          <p:cNvPr id="3" name="TextBox 2">
            <a:extLst>
              <a:ext uri="{FF2B5EF4-FFF2-40B4-BE49-F238E27FC236}">
                <a16:creationId xmlns:a16="http://schemas.microsoft.com/office/drawing/2014/main" id="{8DDCAEF9-4CB9-D2A2-CF26-A3BFC68F5568}"/>
              </a:ext>
            </a:extLst>
          </p:cNvPr>
          <p:cNvSpPr txBox="1"/>
          <p:nvPr/>
        </p:nvSpPr>
        <p:spPr>
          <a:xfrm>
            <a:off x="587679" y="2239346"/>
            <a:ext cx="5010688" cy="2789482"/>
          </a:xfrm>
          <a:prstGeom prst="rect">
            <a:avLst/>
          </a:prstGeom>
          <a:noFill/>
        </p:spPr>
        <p:txBody>
          <a:bodyPr wrap="square" rtlCol="0">
            <a:spAutoFit/>
          </a:bodyPr>
          <a:lstStyle/>
          <a:p>
            <a:pPr marR="0" lvl="0">
              <a:lnSpc>
                <a:spcPct val="115000"/>
              </a:lnSpc>
              <a:spcBef>
                <a:spcPts val="0"/>
              </a:spcBef>
              <a:spcAft>
                <a:spcPts val="800"/>
              </a:spcAft>
            </a:pPr>
            <a:r>
              <a:rPr lang="en-US" sz="2800" kern="100">
                <a:effectLst/>
                <a:latin typeface="Lato" panose="020F0502020204030203" pitchFamily="34" charset="0"/>
                <a:ea typeface="Aptos" panose="020B0004020202020204" pitchFamily="34" charset="0"/>
                <a:cs typeface="Calibri" panose="020F0502020204030204" pitchFamily="34" charset="0"/>
              </a:rPr>
              <a:t>Are you in support of funding this project mix with the available funding?</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p>
            <a:pPr marR="0" algn="l"/>
            <a:endParaRPr lang="en-US" sz="1800" b="0" i="0" u="none" strike="noStrike" baseline="0">
              <a:solidFill>
                <a:srgbClr val="404040"/>
              </a:solidFill>
              <a:latin typeface="Trebuchet MS" panose="020B0603020202020204" pitchFamily="34" charset="0"/>
            </a:endParaRPr>
          </a:p>
          <a:p>
            <a:endParaRPr lang="en-US" sz="1800" b="0" i="0" u="none" strike="noStrike" baseline="0">
              <a:solidFill>
                <a:srgbClr val="404040"/>
              </a:solidFill>
              <a:latin typeface="Trebuchet MS" panose="020B0603020202020204" pitchFamily="34" charset="0"/>
            </a:endParaRPr>
          </a:p>
          <a:p>
            <a:endParaRPr lang="en-US" sz="1800" b="0" i="0" u="none" strike="noStrike" baseline="0">
              <a:solidFill>
                <a:srgbClr val="404040"/>
              </a:solidFill>
              <a:latin typeface="Trebuchet MS" panose="020B0603020202020204" pitchFamily="34" charset="0"/>
            </a:endParaRPr>
          </a:p>
          <a:p>
            <a:pPr marR="0" algn="l"/>
            <a:endParaRPr lang="en-US" sz="1800" b="0" i="0" u="none" strike="noStrike" baseline="0">
              <a:solidFill>
                <a:srgbClr val="404040"/>
              </a:solidFill>
              <a:latin typeface="Trebuchet MS" panose="020B0603020202020204" pitchFamily="34" charset="0"/>
            </a:endParaRPr>
          </a:p>
        </p:txBody>
      </p:sp>
      <p:sp>
        <p:nvSpPr>
          <p:cNvPr id="8" name="TextBox 7">
            <a:extLst>
              <a:ext uri="{FF2B5EF4-FFF2-40B4-BE49-F238E27FC236}">
                <a16:creationId xmlns:a16="http://schemas.microsoft.com/office/drawing/2014/main" id="{B080AAA4-3F5A-F008-2517-4A74E006A20F}"/>
              </a:ext>
            </a:extLst>
          </p:cNvPr>
          <p:cNvSpPr txBox="1"/>
          <p:nvPr/>
        </p:nvSpPr>
        <p:spPr>
          <a:xfrm>
            <a:off x="5890300" y="2163888"/>
            <a:ext cx="5010688" cy="2235484"/>
          </a:xfrm>
          <a:prstGeom prst="rect">
            <a:avLst/>
          </a:prstGeom>
          <a:noFill/>
        </p:spPr>
        <p:txBody>
          <a:bodyPr wrap="square" rtlCol="0">
            <a:spAutoFit/>
          </a:bodyPr>
          <a:lstStyle/>
          <a:p>
            <a:pPr marR="0" lvl="0">
              <a:lnSpc>
                <a:spcPct val="115000"/>
              </a:lnSpc>
              <a:spcBef>
                <a:spcPts val="0"/>
              </a:spcBef>
              <a:spcAft>
                <a:spcPts val="800"/>
              </a:spcAft>
            </a:pPr>
            <a:r>
              <a:rPr lang="es-MX" sz="2800" i="1" kern="100">
                <a:solidFill>
                  <a:srgbClr val="0D96CF"/>
                </a:solidFill>
                <a:effectLst/>
                <a:latin typeface="Lato" panose="020F0502020204030203" pitchFamily="34" charset="0"/>
                <a:ea typeface="Aptos" panose="020B0004020202020204" pitchFamily="34" charset="0"/>
                <a:cs typeface="Calibri" panose="020F0502020204030204" pitchFamily="34" charset="0"/>
              </a:rPr>
              <a:t>¿Están a favor de financiar esta combinación de proyectos con los fondos disponibles?</a:t>
            </a:r>
            <a:endParaRPr lang="en-US" sz="2800" i="1" kern="100">
              <a:solidFill>
                <a:srgbClr val="0D96CF"/>
              </a:solidFill>
              <a:effectLst/>
              <a:latin typeface="Aptos" panose="020B0004020202020204" pitchFamily="34" charset="0"/>
              <a:ea typeface="Aptos" panose="020B0004020202020204" pitchFamily="34" charset="0"/>
              <a:cs typeface="Times New Roman" panose="02020603050405020304" pitchFamily="18" charset="0"/>
            </a:endParaRPr>
          </a:p>
          <a:p>
            <a:pPr marR="0" algn="l"/>
            <a:endParaRPr lang="en-US" sz="1800" b="0" i="0" u="none" strike="noStrike" baseline="0">
              <a:solidFill>
                <a:srgbClr val="404040"/>
              </a:solidFill>
              <a:latin typeface="Trebuchet MS" panose="020B0603020202020204" pitchFamily="34" charset="0"/>
            </a:endParaRPr>
          </a:p>
          <a:p>
            <a:pPr marR="0" algn="l"/>
            <a:endParaRPr lang="en-US" sz="1800" b="0" i="0" u="none" strike="noStrike" baseline="0">
              <a:solidFill>
                <a:srgbClr val="404040"/>
              </a:solidFill>
              <a:latin typeface="Trebuchet MS" panose="020B0603020202020204" pitchFamily="34" charset="0"/>
            </a:endParaRPr>
          </a:p>
        </p:txBody>
      </p:sp>
    </p:spTree>
    <p:extLst>
      <p:ext uri="{BB962C8B-B14F-4D97-AF65-F5344CB8AC3E}">
        <p14:creationId xmlns:p14="http://schemas.microsoft.com/office/powerpoint/2010/main" val="1464223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F13B-B403-C732-8BB9-708BA905ED25}"/>
              </a:ext>
            </a:extLst>
          </p:cNvPr>
          <p:cNvSpPr>
            <a:spLocks noGrp="1"/>
          </p:cNvSpPr>
          <p:nvPr>
            <p:ph type="title"/>
          </p:nvPr>
        </p:nvSpPr>
        <p:spPr>
          <a:xfrm>
            <a:off x="587679" y="340073"/>
            <a:ext cx="10515600" cy="1525513"/>
          </a:xfrm>
        </p:spPr>
        <p:txBody>
          <a:bodyPr>
            <a:normAutofit fontScale="90000"/>
          </a:bodyPr>
          <a:lstStyle/>
          <a:p>
            <a:r>
              <a:rPr lang="en-US"/>
              <a:t>Next Meeting</a:t>
            </a:r>
            <a:br>
              <a:rPr lang="en-US"/>
            </a:br>
            <a:r>
              <a:rPr lang="en-US" i="1" err="1">
                <a:solidFill>
                  <a:srgbClr val="15EEFF"/>
                </a:solidFill>
              </a:rPr>
              <a:t>Próxima</a:t>
            </a:r>
            <a:r>
              <a:rPr lang="en-US" i="1">
                <a:solidFill>
                  <a:srgbClr val="15EEFF"/>
                </a:solidFill>
              </a:rPr>
              <a:t> </a:t>
            </a:r>
            <a:r>
              <a:rPr lang="en-US" i="1" err="1">
                <a:solidFill>
                  <a:srgbClr val="15EEFF"/>
                </a:solidFill>
              </a:rPr>
              <a:t>reunión</a:t>
            </a:r>
            <a:endParaRPr lang="en-US" i="1">
              <a:solidFill>
                <a:srgbClr val="15EEFF"/>
              </a:solidFill>
            </a:endParaRPr>
          </a:p>
        </p:txBody>
      </p:sp>
      <p:sp>
        <p:nvSpPr>
          <p:cNvPr id="3" name="TextBox 2">
            <a:extLst>
              <a:ext uri="{FF2B5EF4-FFF2-40B4-BE49-F238E27FC236}">
                <a16:creationId xmlns:a16="http://schemas.microsoft.com/office/drawing/2014/main" id="{CDFC591C-8606-6EE3-3B77-A72CC71766CD}"/>
              </a:ext>
            </a:extLst>
          </p:cNvPr>
          <p:cNvSpPr txBox="1"/>
          <p:nvPr/>
        </p:nvSpPr>
        <p:spPr>
          <a:xfrm>
            <a:off x="1861382" y="2155806"/>
            <a:ext cx="7968192" cy="1477328"/>
          </a:xfrm>
          <a:prstGeom prst="rect">
            <a:avLst/>
          </a:prstGeom>
          <a:noFill/>
        </p:spPr>
        <p:txBody>
          <a:bodyPr wrap="square" rtlCol="0">
            <a:spAutoFit/>
          </a:bodyPr>
          <a:lstStyle/>
          <a:p>
            <a:pPr algn="ctr"/>
            <a:r>
              <a:rPr lang="en-US" sz="3600" b="1">
                <a:solidFill>
                  <a:schemeClr val="bg1"/>
                </a:solidFill>
                <a:latin typeface="Helvetica Neue" panose="02000503000000020004"/>
              </a:rPr>
              <a:t>Next Meeting: October 16, 2024 </a:t>
            </a:r>
            <a:br>
              <a:rPr lang="en-US" sz="3600" b="1">
                <a:solidFill>
                  <a:schemeClr val="bg1"/>
                </a:solidFill>
                <a:latin typeface="Helvetica Neue" panose="02000503000000020004"/>
              </a:rPr>
            </a:br>
            <a:r>
              <a:rPr lang="en-US" sz="3600" b="1">
                <a:solidFill>
                  <a:schemeClr val="bg1"/>
                </a:solidFill>
                <a:latin typeface="Helvetica Neue" panose="02000503000000020004"/>
              </a:rPr>
              <a:t>(virtual via zoom)</a:t>
            </a:r>
          </a:p>
          <a:p>
            <a:endParaRPr lang="en-US">
              <a:solidFill>
                <a:schemeClr val="bg1"/>
              </a:solidFill>
              <a:latin typeface="Helvetica Neue" panose="02000503000000020004"/>
            </a:endParaRPr>
          </a:p>
        </p:txBody>
      </p:sp>
      <p:sp>
        <p:nvSpPr>
          <p:cNvPr id="4" name="TextBox 3">
            <a:extLst>
              <a:ext uri="{FF2B5EF4-FFF2-40B4-BE49-F238E27FC236}">
                <a16:creationId xmlns:a16="http://schemas.microsoft.com/office/drawing/2014/main" id="{E342C10B-627C-1D46-09C3-058A1BA6F60C}"/>
              </a:ext>
            </a:extLst>
          </p:cNvPr>
          <p:cNvSpPr txBox="1"/>
          <p:nvPr/>
        </p:nvSpPr>
        <p:spPr>
          <a:xfrm>
            <a:off x="1505888" y="4455707"/>
            <a:ext cx="8679180" cy="1477328"/>
          </a:xfrm>
          <a:prstGeom prst="rect">
            <a:avLst/>
          </a:prstGeom>
          <a:noFill/>
        </p:spPr>
        <p:txBody>
          <a:bodyPr wrap="square" rtlCol="0">
            <a:spAutoFit/>
          </a:bodyPr>
          <a:lstStyle/>
          <a:p>
            <a:pPr algn="ctr"/>
            <a:r>
              <a:rPr lang="es-ES" sz="3600" b="1" i="1">
                <a:solidFill>
                  <a:srgbClr val="15EEFF"/>
                </a:solidFill>
                <a:latin typeface="Helvetica Neue" panose="02000503000000020004"/>
              </a:rPr>
              <a:t>Próxima Reunión: 16 de octubre 2024 </a:t>
            </a:r>
          </a:p>
          <a:p>
            <a:pPr algn="ctr"/>
            <a:r>
              <a:rPr lang="es-ES" sz="3600" b="1" i="1">
                <a:solidFill>
                  <a:srgbClr val="15EEFF"/>
                </a:solidFill>
                <a:latin typeface="Helvetica Neue" panose="02000503000000020004"/>
              </a:rPr>
              <a:t>(virtual por zoom)</a:t>
            </a:r>
          </a:p>
          <a:p>
            <a:endParaRPr lang="en-US" i="1">
              <a:solidFill>
                <a:schemeClr val="bg1"/>
              </a:solidFill>
              <a:latin typeface="Helvetica Neue" panose="02000503000000020004"/>
            </a:endParaRPr>
          </a:p>
        </p:txBody>
      </p:sp>
    </p:spTree>
    <p:extLst>
      <p:ext uri="{BB962C8B-B14F-4D97-AF65-F5344CB8AC3E}">
        <p14:creationId xmlns:p14="http://schemas.microsoft.com/office/powerpoint/2010/main" val="357563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parking&#10;&#10;Description automatically generated">
            <a:extLst>
              <a:ext uri="{FF2B5EF4-FFF2-40B4-BE49-F238E27FC236}">
                <a16:creationId xmlns:a16="http://schemas.microsoft.com/office/drawing/2014/main" id="{C90CB57F-5ABA-47B9-BDFE-EF827D4FCD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22" b="2466"/>
          <a:stretch/>
        </p:blipFill>
        <p:spPr>
          <a:xfrm>
            <a:off x="1149569" y="1121376"/>
            <a:ext cx="9688996" cy="5441021"/>
          </a:xfrm>
          <a:prstGeom prst="rect">
            <a:avLst/>
          </a:prstGeom>
        </p:spPr>
      </p:pic>
      <p:sp>
        <p:nvSpPr>
          <p:cNvPr id="5" name="Title 4">
            <a:extLst>
              <a:ext uri="{FF2B5EF4-FFF2-40B4-BE49-F238E27FC236}">
                <a16:creationId xmlns:a16="http://schemas.microsoft.com/office/drawing/2014/main" id="{3C9EC030-F8B2-40EC-B143-EBFF64B522B8}"/>
              </a:ext>
            </a:extLst>
          </p:cNvPr>
          <p:cNvSpPr>
            <a:spLocks noGrp="1"/>
          </p:cNvSpPr>
          <p:nvPr>
            <p:ph type="title"/>
          </p:nvPr>
        </p:nvSpPr>
        <p:spPr>
          <a:xfrm>
            <a:off x="838200" y="295603"/>
            <a:ext cx="10515600" cy="734249"/>
          </a:xfrm>
        </p:spPr>
        <p:txBody>
          <a:bodyPr/>
          <a:lstStyle/>
          <a:p>
            <a:r>
              <a:rPr lang="en-US" b="1">
                <a:solidFill>
                  <a:srgbClr val="145DA2"/>
                </a:solidFill>
                <a:latin typeface="Arial" panose="020B0604020202020204" pitchFamily="34" charset="0"/>
                <a:cs typeface="Arial" panose="020B0604020202020204" pitchFamily="34" charset="0"/>
              </a:rPr>
              <a:t>Interpretation			    </a:t>
            </a:r>
            <a:r>
              <a:rPr lang="es-BO" b="1">
                <a:solidFill>
                  <a:schemeClr val="accent1"/>
                </a:solidFill>
                <a:latin typeface="Arial" panose="020B0604020202020204" pitchFamily="34" charset="0"/>
                <a:cs typeface="Arial" panose="020B0604020202020204" pitchFamily="34" charset="0"/>
              </a:rPr>
              <a:t>Interpretación</a:t>
            </a:r>
            <a:endParaRPr lang="es-BO">
              <a:solidFill>
                <a:schemeClr val="accent1"/>
              </a:solidFill>
            </a:endParaRPr>
          </a:p>
        </p:txBody>
      </p:sp>
    </p:spTree>
    <p:extLst>
      <p:ext uri="{BB962C8B-B14F-4D97-AF65-F5344CB8AC3E}">
        <p14:creationId xmlns:p14="http://schemas.microsoft.com/office/powerpoint/2010/main" val="292504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17868A-38DE-B753-7D4C-0437D58CC020}"/>
              </a:ext>
            </a:extLst>
          </p:cNvPr>
          <p:cNvSpPr>
            <a:spLocks noGrp="1"/>
          </p:cNvSpPr>
          <p:nvPr>
            <p:ph type="title"/>
          </p:nvPr>
        </p:nvSpPr>
        <p:spPr>
          <a:xfrm>
            <a:off x="587679" y="340073"/>
            <a:ext cx="10515600" cy="1325563"/>
          </a:xfrm>
        </p:spPr>
        <p:txBody>
          <a:bodyPr>
            <a:normAutofit fontScale="90000"/>
          </a:bodyPr>
          <a:lstStyle/>
          <a:p>
            <a:r>
              <a:rPr lang="en-US">
                <a:solidFill>
                  <a:schemeClr val="tx1"/>
                </a:solidFill>
              </a:rPr>
              <a:t>Agenda</a:t>
            </a:r>
            <a:br>
              <a:rPr lang="en-US"/>
            </a:br>
            <a:r>
              <a:rPr lang="es-MX" b="0" i="1">
                <a:solidFill>
                  <a:srgbClr val="00BBCB"/>
                </a:solidFill>
              </a:rPr>
              <a:t>Orden del Día</a:t>
            </a:r>
          </a:p>
        </p:txBody>
      </p:sp>
      <p:sp>
        <p:nvSpPr>
          <p:cNvPr id="11" name="Content Placeholder 2">
            <a:extLst>
              <a:ext uri="{FF2B5EF4-FFF2-40B4-BE49-F238E27FC236}">
                <a16:creationId xmlns:a16="http://schemas.microsoft.com/office/drawing/2014/main" id="{D63882E3-DAFB-8560-332C-DCD2D036A2A2}"/>
              </a:ext>
            </a:extLst>
          </p:cNvPr>
          <p:cNvSpPr txBox="1">
            <a:spLocks/>
          </p:cNvSpPr>
          <p:nvPr/>
        </p:nvSpPr>
        <p:spPr>
          <a:xfrm>
            <a:off x="587679" y="1948020"/>
            <a:ext cx="550832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Arial" panose="020B0604020202020204" pitchFamily="34" charset="0"/>
              <a:buAutoNum type="romanUcPeriod"/>
            </a:pPr>
            <a:r>
              <a:rPr lang="en-US" sz="1800">
                <a:solidFill>
                  <a:schemeClr val="tx1"/>
                </a:solidFill>
                <a:latin typeface="Lato"/>
                <a:ea typeface="Lato"/>
                <a:cs typeface="Lato"/>
              </a:rPr>
              <a:t>Welcome &amp; Updates </a:t>
            </a:r>
            <a:endParaRPr lang="en-US">
              <a:solidFill>
                <a:schemeClr val="tx1"/>
              </a:solidFill>
              <a:ea typeface="Lato"/>
              <a:cs typeface="Lato"/>
            </a:endParaRPr>
          </a:p>
          <a:p>
            <a:pPr marL="514350" indent="-514350">
              <a:lnSpc>
                <a:spcPct val="100000"/>
              </a:lnSpc>
              <a:buFont typeface="Arial" panose="020B0604020202020204" pitchFamily="34" charset="0"/>
              <a:buAutoNum type="romanUcPeriod"/>
            </a:pPr>
            <a:r>
              <a:rPr lang="en-US" sz="1800">
                <a:solidFill>
                  <a:schemeClr val="tx1"/>
                </a:solidFill>
                <a:latin typeface="Helvetica Neue"/>
              </a:rPr>
              <a:t>Presentation: City of San Diego Tree Program</a:t>
            </a:r>
          </a:p>
          <a:p>
            <a:pPr marL="514350" indent="-514350">
              <a:lnSpc>
                <a:spcPct val="100000"/>
              </a:lnSpc>
              <a:buFont typeface="Arial" panose="020B0604020202020204" pitchFamily="34" charset="0"/>
              <a:buAutoNum type="romanUcPeriod"/>
            </a:pPr>
            <a:r>
              <a:rPr lang="en-US" sz="1800">
                <a:solidFill>
                  <a:schemeClr val="tx1"/>
                </a:solidFill>
              </a:rPr>
              <a:t>Update: Tijuana River Valley Odor</a:t>
            </a:r>
          </a:p>
          <a:p>
            <a:pPr marL="514350" indent="-514350">
              <a:lnSpc>
                <a:spcPct val="100000"/>
              </a:lnSpc>
              <a:buFont typeface="Arial" panose="020B0604020202020204" pitchFamily="34" charset="0"/>
              <a:buAutoNum type="romanUcPeriod"/>
            </a:pPr>
            <a:r>
              <a:rPr lang="en-US" sz="1800">
                <a:solidFill>
                  <a:schemeClr val="tx1"/>
                </a:solidFill>
                <a:latin typeface="Helvetica Neue"/>
              </a:rPr>
              <a:t>Presentation &amp; Feedback: AB 617 Incentives</a:t>
            </a:r>
          </a:p>
          <a:p>
            <a:pPr marL="514350" indent="-514350">
              <a:lnSpc>
                <a:spcPct val="100000"/>
              </a:lnSpc>
              <a:buFont typeface="Arial" panose="020B0604020202020204" pitchFamily="34" charset="0"/>
              <a:buAutoNum type="romanUcPeriod"/>
            </a:pPr>
            <a:r>
              <a:rPr lang="en-US" sz="1800">
                <a:solidFill>
                  <a:schemeClr val="tx1"/>
                </a:solidFill>
                <a:latin typeface="Lato" panose="020F0502020204030203" pitchFamily="34" charset="0"/>
                <a:ea typeface="Lato" panose="020F0502020204030203" pitchFamily="34" charset="0"/>
                <a:cs typeface="Lato" panose="020F0502020204030203" pitchFamily="34" charset="0"/>
              </a:rPr>
              <a:t>Public Comments </a:t>
            </a:r>
          </a:p>
          <a:p>
            <a:pPr marL="514350" indent="-514350">
              <a:lnSpc>
                <a:spcPct val="100000"/>
              </a:lnSpc>
              <a:buFont typeface="Arial" panose="020B0604020202020204" pitchFamily="34" charset="0"/>
              <a:buAutoNum type="romanUcPeriod"/>
            </a:pPr>
            <a:r>
              <a:rPr lang="en-US" sz="1800">
                <a:solidFill>
                  <a:schemeClr val="tx1"/>
                </a:solidFill>
                <a:latin typeface="Lato" panose="020F0502020204030203" pitchFamily="34" charset="0"/>
                <a:ea typeface="Lato" panose="020F0502020204030203" pitchFamily="34" charset="0"/>
                <a:cs typeface="Lato" panose="020F0502020204030203" pitchFamily="34" charset="0"/>
              </a:rPr>
              <a:t>Closing Remarks </a:t>
            </a:r>
          </a:p>
          <a:p>
            <a:pPr marL="514350" indent="-514350">
              <a:lnSpc>
                <a:spcPct val="100000"/>
              </a:lnSpc>
              <a:buFont typeface="Arial" panose="020B0604020202020204" pitchFamily="34" charset="0"/>
              <a:buAutoNum type="romanUcPeriod"/>
            </a:pPr>
            <a:r>
              <a:rPr lang="en-US" sz="1800">
                <a:solidFill>
                  <a:schemeClr val="tx1"/>
                </a:solidFill>
                <a:latin typeface="Lato" panose="020F0502020204030203" pitchFamily="34" charset="0"/>
                <a:ea typeface="Lato" panose="020F0502020204030203" pitchFamily="34" charset="0"/>
                <a:cs typeface="Lato" panose="020F0502020204030203" pitchFamily="34" charset="0"/>
              </a:rPr>
              <a:t>Adjourn			</a:t>
            </a:r>
          </a:p>
          <a:p>
            <a:pPr>
              <a:lnSpc>
                <a:spcPct val="100000"/>
              </a:lnSpc>
            </a:pPr>
            <a:endParaRPr lang="en-US" sz="1800">
              <a:latin typeface="Lato" panose="020F0502020204030203" pitchFamily="34" charset="0"/>
              <a:ea typeface="Lato" panose="020F0502020204030203" pitchFamily="34" charset="0"/>
              <a:cs typeface="Lato" panose="020F0502020204030203" pitchFamily="34" charset="0"/>
            </a:endParaRPr>
          </a:p>
        </p:txBody>
      </p:sp>
      <p:sp>
        <p:nvSpPr>
          <p:cNvPr id="16" name="Content Placeholder 2">
            <a:extLst>
              <a:ext uri="{FF2B5EF4-FFF2-40B4-BE49-F238E27FC236}">
                <a16:creationId xmlns:a16="http://schemas.microsoft.com/office/drawing/2014/main" id="{B5C999CF-A242-5946-089C-19E3D02A8C1E}"/>
              </a:ext>
            </a:extLst>
          </p:cNvPr>
          <p:cNvSpPr txBox="1">
            <a:spLocks/>
          </p:cNvSpPr>
          <p:nvPr/>
        </p:nvSpPr>
        <p:spPr>
          <a:xfrm>
            <a:off x="6468307" y="1815196"/>
            <a:ext cx="5508321"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Arial" panose="020B0604020202020204" pitchFamily="34" charset="0"/>
              <a:buAutoNum type="romanUcPeriod"/>
            </a:pPr>
            <a:r>
              <a:rPr lang="es-ES" sz="1800" i="1">
                <a:solidFill>
                  <a:srgbClr val="00BBCB"/>
                </a:solidFill>
                <a:latin typeface="Helvetica Neue" panose="02000503000000020004"/>
                <a:ea typeface="Lato" panose="020F0502020204030203" pitchFamily="34" charset="0"/>
                <a:cs typeface="Lato" panose="020F0502020204030203" pitchFamily="34" charset="0"/>
              </a:rPr>
              <a:t>Bienvenida y Actualizaciones	         </a:t>
            </a:r>
          </a:p>
          <a:p>
            <a:pPr marL="514350" indent="-514350">
              <a:lnSpc>
                <a:spcPct val="100000"/>
              </a:lnSpc>
              <a:buFont typeface="Arial" panose="020B0604020202020204" pitchFamily="34" charset="0"/>
              <a:buAutoNum type="romanUcPeriod"/>
            </a:pPr>
            <a:r>
              <a:rPr lang="es-ES" sz="1800" i="1">
                <a:solidFill>
                  <a:srgbClr val="00BBCB"/>
                </a:solidFill>
                <a:latin typeface="Helvetica Neue" panose="02000503000000020004"/>
                <a:ea typeface="Lato"/>
                <a:cs typeface="Lato"/>
              </a:rPr>
              <a:t>Presentación: Programa de Plantación de Arboles de la Ciudad de San Diego</a:t>
            </a:r>
          </a:p>
          <a:p>
            <a:pPr marL="514350" indent="-514350">
              <a:lnSpc>
                <a:spcPct val="100000"/>
              </a:lnSpc>
              <a:buFont typeface="Arial" panose="020B0604020202020204" pitchFamily="34" charset="0"/>
              <a:buAutoNum type="romanUcPeriod"/>
            </a:pPr>
            <a:r>
              <a:rPr lang="es-ES" sz="1800">
                <a:solidFill>
                  <a:srgbClr val="00BBCB"/>
                </a:solidFill>
              </a:rPr>
              <a:t>Actualización: Actualizaciones del Valle del rio Tijuana</a:t>
            </a:r>
          </a:p>
          <a:p>
            <a:pPr marL="514350" indent="-514350">
              <a:lnSpc>
                <a:spcPct val="100000"/>
              </a:lnSpc>
              <a:buFont typeface="Arial" panose="020B0604020202020204" pitchFamily="34" charset="0"/>
              <a:buAutoNum type="romanUcPeriod"/>
            </a:pPr>
            <a:r>
              <a:rPr lang="es-ES" sz="1800" i="1">
                <a:solidFill>
                  <a:srgbClr val="00BBCB"/>
                </a:solidFill>
                <a:latin typeface="Helvetica Neue" panose="02000503000000020004"/>
                <a:ea typeface="Lato"/>
                <a:cs typeface="Lato"/>
              </a:rPr>
              <a:t>Presentación y Oportunidad para Comentarios: Fondos de Incentivo AB 617</a:t>
            </a:r>
          </a:p>
          <a:p>
            <a:pPr marL="514350" indent="-514350">
              <a:lnSpc>
                <a:spcPct val="100000"/>
              </a:lnSpc>
              <a:buFont typeface="Arial" panose="020B0604020202020204" pitchFamily="34" charset="0"/>
              <a:buAutoNum type="romanUcPeriod"/>
            </a:pPr>
            <a:r>
              <a:rPr lang="es-ES" sz="1800" i="1">
                <a:solidFill>
                  <a:srgbClr val="00BBCB"/>
                </a:solidFill>
                <a:latin typeface="Helvetica Neue" panose="02000503000000020004"/>
                <a:ea typeface="Lato" panose="020F0502020204030203" pitchFamily="34" charset="0"/>
                <a:cs typeface="Lato" panose="020F0502020204030203" pitchFamily="34" charset="0"/>
              </a:rPr>
              <a:t>Comentarios del Público</a:t>
            </a:r>
          </a:p>
          <a:p>
            <a:pPr marL="514350" indent="-514350">
              <a:lnSpc>
                <a:spcPct val="100000"/>
              </a:lnSpc>
              <a:buFont typeface="Arial" panose="020B0604020202020204" pitchFamily="34" charset="0"/>
              <a:buAutoNum type="romanUcPeriod"/>
            </a:pPr>
            <a:r>
              <a:rPr lang="es-ES" sz="1800" i="1">
                <a:solidFill>
                  <a:srgbClr val="00BBCB"/>
                </a:solidFill>
                <a:latin typeface="Helvetica Neue" panose="02000503000000020004"/>
                <a:ea typeface="Lato" panose="020F0502020204030203" pitchFamily="34" charset="0"/>
                <a:cs typeface="Lato" panose="020F0502020204030203" pitchFamily="34" charset="0"/>
              </a:rPr>
              <a:t>Comentarios de Clausura	</a:t>
            </a:r>
          </a:p>
          <a:p>
            <a:pPr marL="514350" indent="-514350">
              <a:lnSpc>
                <a:spcPct val="100000"/>
              </a:lnSpc>
              <a:buFont typeface="Arial" panose="020B0604020202020204" pitchFamily="34" charset="0"/>
              <a:buAutoNum type="romanUcPeriod"/>
            </a:pPr>
            <a:r>
              <a:rPr lang="es-ES" sz="1800" i="1">
                <a:solidFill>
                  <a:srgbClr val="00BBCB"/>
                </a:solidFill>
                <a:latin typeface="Helvetica Neue" panose="02000503000000020004"/>
                <a:ea typeface="Lato" panose="020F0502020204030203" pitchFamily="34" charset="0"/>
                <a:cs typeface="Lato" panose="020F0502020204030203" pitchFamily="34" charset="0"/>
              </a:rPr>
              <a:t>Clausura de la Reunión</a:t>
            </a:r>
            <a:r>
              <a:rPr lang="en-US" sz="1800" i="1">
                <a:solidFill>
                  <a:srgbClr val="00BBCB"/>
                </a:solidFill>
                <a:latin typeface="Helvetica Neue" panose="02000503000000020004"/>
                <a:ea typeface="Lato" panose="020F0502020204030203" pitchFamily="34" charset="0"/>
                <a:cs typeface="Lato" panose="020F0502020204030203" pitchFamily="34" charset="0"/>
              </a:rPr>
              <a:t>	</a:t>
            </a:r>
            <a:r>
              <a:rPr lang="en-US" sz="1800">
                <a:solidFill>
                  <a:srgbClr val="00BBCB"/>
                </a:solidFill>
                <a:latin typeface="Helvetica Neue" panose="02000503000000020004"/>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5362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F13B-B403-C732-8BB9-708BA905ED25}"/>
              </a:ext>
            </a:extLst>
          </p:cNvPr>
          <p:cNvSpPr>
            <a:spLocks noGrp="1"/>
          </p:cNvSpPr>
          <p:nvPr>
            <p:ph type="title"/>
          </p:nvPr>
        </p:nvSpPr>
        <p:spPr/>
        <p:txBody>
          <a:bodyPr>
            <a:normAutofit fontScale="90000"/>
          </a:bodyPr>
          <a:lstStyle/>
          <a:p>
            <a:r>
              <a:rPr lang="en-US" sz="3600"/>
              <a:t>Presentation: City of San Diego Tree Program</a:t>
            </a:r>
            <a:br>
              <a:rPr lang="en-US"/>
            </a:br>
            <a:r>
              <a:rPr lang="es-ES" sz="3200" i="1">
                <a:solidFill>
                  <a:srgbClr val="15EEFF"/>
                </a:solidFill>
              </a:rPr>
              <a:t>Presentación: Programa de Plantación de Arboles de la Ciudad de San Diego</a:t>
            </a:r>
            <a:endParaRPr lang="en-US" i="1">
              <a:solidFill>
                <a:srgbClr val="15EEFF"/>
              </a:solidFill>
            </a:endParaRPr>
          </a:p>
        </p:txBody>
      </p:sp>
    </p:spTree>
    <p:extLst>
      <p:ext uri="{BB962C8B-B14F-4D97-AF65-F5344CB8AC3E}">
        <p14:creationId xmlns:p14="http://schemas.microsoft.com/office/powerpoint/2010/main" val="340781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F13B-B403-C732-8BB9-708BA905ED25}"/>
              </a:ext>
            </a:extLst>
          </p:cNvPr>
          <p:cNvSpPr>
            <a:spLocks noGrp="1"/>
          </p:cNvSpPr>
          <p:nvPr>
            <p:ph type="title"/>
          </p:nvPr>
        </p:nvSpPr>
        <p:spPr/>
        <p:txBody>
          <a:bodyPr>
            <a:normAutofit/>
          </a:bodyPr>
          <a:lstStyle/>
          <a:p>
            <a:r>
              <a:rPr lang="en-US" sz="3600">
                <a:latin typeface="Helvetica Neue"/>
              </a:rPr>
              <a:t>Update: Tijuana River Valley</a:t>
            </a:r>
            <a:br>
              <a:rPr lang="en-US"/>
            </a:br>
            <a:r>
              <a:rPr lang="es-ES" sz="3200" err="1">
                <a:solidFill>
                  <a:srgbClr val="15EEFF"/>
                </a:solidFill>
                <a:latin typeface="Helvetica Neue"/>
              </a:rPr>
              <a:t>Actualizaciónes</a:t>
            </a:r>
            <a:r>
              <a:rPr lang="es-ES" sz="3200">
                <a:solidFill>
                  <a:srgbClr val="15EEFF"/>
                </a:solidFill>
                <a:latin typeface="Helvetica Neue"/>
              </a:rPr>
              <a:t>: Valle del rio Tijuana</a:t>
            </a:r>
            <a:endParaRPr lang="en-US" i="1">
              <a:solidFill>
                <a:srgbClr val="15EEFF"/>
              </a:solidFill>
            </a:endParaRPr>
          </a:p>
        </p:txBody>
      </p:sp>
    </p:spTree>
    <p:extLst>
      <p:ext uri="{BB962C8B-B14F-4D97-AF65-F5344CB8AC3E}">
        <p14:creationId xmlns:p14="http://schemas.microsoft.com/office/powerpoint/2010/main" val="309035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B947CF-1C93-D391-0653-B9CCFD21AF3D}"/>
              </a:ext>
            </a:extLst>
          </p:cNvPr>
          <p:cNvSpPr txBox="1"/>
          <p:nvPr/>
        </p:nvSpPr>
        <p:spPr>
          <a:xfrm>
            <a:off x="1113559" y="413862"/>
            <a:ext cx="9964882"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Helvetica"/>
                <a:cs typeface="Helvetica"/>
              </a:rPr>
              <a:t>The County’s Hazardous Incident Response Team in coordination with San Diego State University researchers and the Robotic Emergency Deployment Team from Austin, TX, evaluated recent concerns in South County related to suspected presence of hydrogen cyanide near the Tijuana River.</a:t>
            </a:r>
          </a:p>
          <a:p>
            <a:pPr marL="285750" indent="-285750">
              <a:buFont typeface="Arial" panose="020B0604020202020204" pitchFamily="34" charset="0"/>
              <a:buChar char="•"/>
            </a:pPr>
            <a:r>
              <a:rPr lang="en-US" sz="2400">
                <a:latin typeface="Helvetica"/>
                <a:cs typeface="Helvetica"/>
              </a:rPr>
              <a:t>This evaluation concluded that there were no immediate threat to life or safety</a:t>
            </a:r>
          </a:p>
        </p:txBody>
      </p:sp>
      <p:sp>
        <p:nvSpPr>
          <p:cNvPr id="3" name="TextBox 2">
            <a:extLst>
              <a:ext uri="{FF2B5EF4-FFF2-40B4-BE49-F238E27FC236}">
                <a16:creationId xmlns:a16="http://schemas.microsoft.com/office/drawing/2014/main" id="{D6433D27-640B-E088-DCBB-A6F29F5EFA24}"/>
              </a:ext>
            </a:extLst>
          </p:cNvPr>
          <p:cNvSpPr txBox="1"/>
          <p:nvPr/>
        </p:nvSpPr>
        <p:spPr>
          <a:xfrm>
            <a:off x="1199052" y="3220253"/>
            <a:ext cx="9964882" cy="3046988"/>
          </a:xfrm>
          <a:prstGeom prst="rect">
            <a:avLst/>
          </a:prstGeom>
          <a:noFill/>
        </p:spPr>
        <p:txBody>
          <a:bodyPr wrap="square" rtlCol="0">
            <a:spAutoFit/>
          </a:bodyPr>
          <a:lstStyle/>
          <a:p>
            <a:pPr marL="285750" indent="-285750">
              <a:buFont typeface="Arial" panose="020B0604020202020204" pitchFamily="34" charset="0"/>
              <a:buChar char="•"/>
            </a:pPr>
            <a:r>
              <a:rPr lang="es-ES" sz="2400" i="1">
                <a:solidFill>
                  <a:srgbClr val="397CBA"/>
                </a:solidFill>
                <a:latin typeface="Helvetica" panose="020B0604020202020204" pitchFamily="34" charset="0"/>
                <a:cs typeface="Helvetica" panose="020B0604020202020204" pitchFamily="34" charset="0"/>
              </a:rPr>
              <a:t>El Equipo de Respuesta a Incidentes Peligrosos del Condado, en coordinación con investigadores de la Universidad Estatal de San Diego y el Equipo de Despliegue de Emergencia Robótica de Austin, Texas, evaluaron las preocupaciones recientes en el sur del condado relacionadas con la presunta presencia de cianuro de hidrógeno cerca del río Tijuana.</a:t>
            </a:r>
          </a:p>
          <a:p>
            <a:pPr marL="285750" indent="-285750">
              <a:buFont typeface="Arial" panose="020B0604020202020204" pitchFamily="34" charset="0"/>
              <a:buChar char="•"/>
            </a:pPr>
            <a:r>
              <a:rPr lang="es-ES" sz="2400" i="1">
                <a:solidFill>
                  <a:srgbClr val="397CBA"/>
                </a:solidFill>
                <a:latin typeface="Helvetica" panose="020B0604020202020204" pitchFamily="34" charset="0"/>
                <a:cs typeface="Helvetica" panose="020B0604020202020204" pitchFamily="34" charset="0"/>
              </a:rPr>
              <a:t>Esta evaluación concluyó que no existía una amenaza inmediata para la vida o la seguridad.</a:t>
            </a:r>
            <a:endParaRPr lang="en-US" sz="2400" i="1">
              <a:solidFill>
                <a:srgbClr val="397CBA"/>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871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17868A-38DE-B753-7D4C-0437D58CC020}"/>
              </a:ext>
            </a:extLst>
          </p:cNvPr>
          <p:cNvSpPr>
            <a:spLocks noGrp="1"/>
          </p:cNvSpPr>
          <p:nvPr>
            <p:ph type="title"/>
          </p:nvPr>
        </p:nvSpPr>
        <p:spPr>
          <a:xfrm>
            <a:off x="650024" y="2766218"/>
            <a:ext cx="10515600" cy="1325563"/>
          </a:xfrm>
        </p:spPr>
        <p:txBody>
          <a:bodyPr>
            <a:normAutofit fontScale="90000"/>
          </a:bodyPr>
          <a:lstStyle/>
          <a:p>
            <a:r>
              <a:rPr lang="en-US">
                <a:solidFill>
                  <a:schemeClr val="tx1"/>
                </a:solidFill>
              </a:rPr>
              <a:t>SDAPCD Monitoring Update</a:t>
            </a:r>
            <a:br>
              <a:rPr lang="en-US"/>
            </a:br>
            <a:r>
              <a:rPr lang="en-US" i="1">
                <a:solidFill>
                  <a:srgbClr val="087DC0"/>
                </a:solidFill>
              </a:rPr>
              <a:t>SDAPCD </a:t>
            </a:r>
            <a:r>
              <a:rPr lang="en-US" i="1" err="1">
                <a:solidFill>
                  <a:srgbClr val="087DC0"/>
                </a:solidFill>
              </a:rPr>
              <a:t>Actualización</a:t>
            </a:r>
            <a:r>
              <a:rPr lang="en-US" i="1">
                <a:solidFill>
                  <a:srgbClr val="087DC0"/>
                </a:solidFill>
              </a:rPr>
              <a:t> de </a:t>
            </a:r>
            <a:r>
              <a:rPr lang="en-US" i="1" err="1">
                <a:solidFill>
                  <a:srgbClr val="087DC0"/>
                </a:solidFill>
              </a:rPr>
              <a:t>Monitoreo</a:t>
            </a:r>
            <a:endParaRPr lang="es-MX" i="1">
              <a:solidFill>
                <a:srgbClr val="087DC0"/>
              </a:solidFill>
            </a:endParaRPr>
          </a:p>
        </p:txBody>
      </p:sp>
    </p:spTree>
    <p:extLst>
      <p:ext uri="{BB962C8B-B14F-4D97-AF65-F5344CB8AC3E}">
        <p14:creationId xmlns:p14="http://schemas.microsoft.com/office/powerpoint/2010/main" val="98550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9909B9-99CB-C460-001A-2F2FFC9BF609}"/>
              </a:ext>
            </a:extLst>
          </p:cNvPr>
          <p:cNvSpPr>
            <a:spLocks noGrp="1"/>
          </p:cNvSpPr>
          <p:nvPr>
            <p:ph type="sldNum" sz="quarter" idx="12"/>
          </p:nvPr>
        </p:nvSpPr>
        <p:spPr/>
        <p:txBody>
          <a:bodyPr/>
          <a:lstStyle/>
          <a:p>
            <a:fld id="{A26F7FF5-8E8D-6846-812F-A65D88CD07A7}" type="slidenum">
              <a:rPr lang="en-US" smtClean="0"/>
              <a:pPr/>
              <a:t>9</a:t>
            </a:fld>
            <a:endParaRPr lang="en-US"/>
          </a:p>
        </p:txBody>
      </p:sp>
      <p:sp>
        <p:nvSpPr>
          <p:cNvPr id="3" name="TextBox 2">
            <a:extLst>
              <a:ext uri="{FF2B5EF4-FFF2-40B4-BE49-F238E27FC236}">
                <a16:creationId xmlns:a16="http://schemas.microsoft.com/office/drawing/2014/main" id="{F57F074C-49B7-608E-FE8D-1EF231F0BD83}"/>
              </a:ext>
            </a:extLst>
          </p:cNvPr>
          <p:cNvSpPr txBox="1"/>
          <p:nvPr/>
        </p:nvSpPr>
        <p:spPr>
          <a:xfrm>
            <a:off x="258980" y="365125"/>
            <a:ext cx="11500872" cy="1219162"/>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b="1">
                <a:solidFill>
                  <a:schemeClr val="bg1"/>
                </a:solidFill>
                <a:latin typeface="Lato"/>
                <a:ea typeface="Helvetica Neue" panose="02000503000000020004" pitchFamily="2" charset="0"/>
                <a:cs typeface="Helvetica Neue" panose="02000503000000020004" pitchFamily="2" charset="0"/>
              </a:rPr>
              <a:t>Background</a:t>
            </a:r>
          </a:p>
          <a:p>
            <a:pPr>
              <a:lnSpc>
                <a:spcPct val="90000"/>
              </a:lnSpc>
              <a:spcBef>
                <a:spcPct val="0"/>
              </a:spcBef>
              <a:spcAft>
                <a:spcPts val="600"/>
              </a:spcAft>
            </a:pPr>
            <a:r>
              <a:rPr lang="en-US" sz="4800" b="1" i="1" err="1">
                <a:solidFill>
                  <a:srgbClr val="15EEFF"/>
                </a:solidFill>
                <a:latin typeface="Lato"/>
                <a:ea typeface="Helvetica Neue" panose="02000503000000020004" pitchFamily="2" charset="0"/>
                <a:cs typeface="Helvetica Neue" panose="02000503000000020004" pitchFamily="2" charset="0"/>
              </a:rPr>
              <a:t>Antecedentes</a:t>
            </a:r>
            <a:endParaRPr lang="en-US" sz="4800" b="1" i="1">
              <a:solidFill>
                <a:srgbClr val="15EEFF"/>
              </a:solidFill>
              <a:latin typeface="Lato"/>
              <a:ea typeface="Helvetica Neue" panose="02000503000000020004" pitchFamily="2" charset="0"/>
              <a:cs typeface="Helvetica Neue" panose="02000503000000020004" pitchFamily="2" charset="0"/>
            </a:endParaRPr>
          </a:p>
        </p:txBody>
      </p:sp>
      <p:sp>
        <p:nvSpPr>
          <p:cNvPr id="4" name="Content Placeholder 4">
            <a:extLst>
              <a:ext uri="{FF2B5EF4-FFF2-40B4-BE49-F238E27FC236}">
                <a16:creationId xmlns:a16="http://schemas.microsoft.com/office/drawing/2014/main" id="{66A5D562-A05A-22F5-BF8B-65EE9C33D7D0}"/>
              </a:ext>
            </a:extLst>
          </p:cNvPr>
          <p:cNvSpPr txBox="1">
            <a:spLocks/>
          </p:cNvSpPr>
          <p:nvPr/>
        </p:nvSpPr>
        <p:spPr>
          <a:xfrm>
            <a:off x="1936843" y="5998622"/>
            <a:ext cx="3460202" cy="49425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D4C"/>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a:solidFill>
                  <a:schemeClr val="bg1"/>
                </a:solidFill>
                <a:latin typeface="Lato"/>
              </a:rPr>
              <a:t>AQ Mesh Sensor</a:t>
            </a:r>
            <a:r>
              <a:rPr lang="en-US">
                <a:solidFill>
                  <a:schemeClr val="bg1"/>
                </a:solidFill>
                <a:latin typeface="Helvetica Neue"/>
              </a:rPr>
              <a:t> </a:t>
            </a:r>
          </a:p>
          <a:p>
            <a:pPr lvl="1"/>
            <a:endParaRPr lang="en-US" sz="1800">
              <a:solidFill>
                <a:schemeClr val="bg1"/>
              </a:solidFill>
            </a:endParaRPr>
          </a:p>
          <a:p>
            <a:pPr lvl="1"/>
            <a:endParaRPr lang="en-US" sz="1800">
              <a:solidFill>
                <a:schemeClr val="bg1"/>
              </a:solidFill>
            </a:endParaRPr>
          </a:p>
          <a:p>
            <a:pPr lvl="1"/>
            <a:endParaRPr lang="en-US" sz="1800">
              <a:solidFill>
                <a:schemeClr val="bg1"/>
              </a:solidFill>
            </a:endParaRPr>
          </a:p>
          <a:p>
            <a:pPr lvl="1"/>
            <a:endParaRPr lang="en-US" sz="1800">
              <a:solidFill>
                <a:schemeClr val="bg1"/>
              </a:solidFill>
            </a:endParaRPr>
          </a:p>
          <a:p>
            <a:pPr marL="0" indent="0">
              <a:buFont typeface="Arial" panose="020B0604020202020204" pitchFamily="34" charset="0"/>
              <a:buNone/>
            </a:pPr>
            <a:endParaRPr lang="en-US">
              <a:solidFill>
                <a:schemeClr val="bg1"/>
              </a:solidFill>
            </a:endParaRPr>
          </a:p>
        </p:txBody>
      </p:sp>
      <p:pic>
        <p:nvPicPr>
          <p:cNvPr id="7" name="Picture 6">
            <a:extLst>
              <a:ext uri="{FF2B5EF4-FFF2-40B4-BE49-F238E27FC236}">
                <a16:creationId xmlns:a16="http://schemas.microsoft.com/office/drawing/2014/main" id="{0DF42BF1-1C8E-740B-2318-B22DA0CB55A5}"/>
              </a:ext>
            </a:extLst>
          </p:cNvPr>
          <p:cNvPicPr>
            <a:picLocks noChangeAspect="1"/>
          </p:cNvPicPr>
          <p:nvPr/>
        </p:nvPicPr>
        <p:blipFill>
          <a:blip r:embed="rId3"/>
          <a:stretch>
            <a:fillRect/>
          </a:stretch>
        </p:blipFill>
        <p:spPr>
          <a:xfrm>
            <a:off x="2099701" y="1949412"/>
            <a:ext cx="3297343" cy="3774318"/>
          </a:xfrm>
          <a:prstGeom prst="rect">
            <a:avLst/>
          </a:prstGeom>
        </p:spPr>
      </p:pic>
      <p:pic>
        <p:nvPicPr>
          <p:cNvPr id="9" name="Picture 8">
            <a:extLst>
              <a:ext uri="{FF2B5EF4-FFF2-40B4-BE49-F238E27FC236}">
                <a16:creationId xmlns:a16="http://schemas.microsoft.com/office/drawing/2014/main" id="{A2361863-8750-1B44-16C7-0608183B00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8240" y="2799054"/>
            <a:ext cx="3760012" cy="2165030"/>
          </a:xfrm>
          <a:prstGeom prst="rect">
            <a:avLst/>
          </a:prstGeom>
        </p:spPr>
      </p:pic>
      <p:sp>
        <p:nvSpPr>
          <p:cNvPr id="6" name="TextBox 5">
            <a:extLst>
              <a:ext uri="{FF2B5EF4-FFF2-40B4-BE49-F238E27FC236}">
                <a16:creationId xmlns:a16="http://schemas.microsoft.com/office/drawing/2014/main" id="{F58C41B5-6CD8-D20E-7457-02473F08A49D}"/>
              </a:ext>
            </a:extLst>
          </p:cNvPr>
          <p:cNvSpPr txBox="1"/>
          <p:nvPr/>
        </p:nvSpPr>
        <p:spPr>
          <a:xfrm>
            <a:off x="6978240" y="5600323"/>
            <a:ext cx="3623802" cy="892552"/>
          </a:xfrm>
          <a:prstGeom prst="rect">
            <a:avLst/>
          </a:prstGeom>
          <a:noFill/>
        </p:spPr>
        <p:txBody>
          <a:bodyPr wrap="square">
            <a:spAutoFit/>
          </a:bodyPr>
          <a:lstStyle/>
          <a:p>
            <a:pPr marL="0" indent="0" algn="ctr">
              <a:buNone/>
            </a:pPr>
            <a:r>
              <a:rPr lang="en-US" sz="2800">
                <a:solidFill>
                  <a:schemeClr val="bg1"/>
                </a:solidFill>
                <a:latin typeface="Lato"/>
              </a:rPr>
              <a:t>Teledyne T101</a:t>
            </a:r>
            <a:r>
              <a:rPr lang="en-US" sz="2200">
                <a:solidFill>
                  <a:schemeClr val="bg1"/>
                </a:solidFill>
                <a:latin typeface="Lato"/>
              </a:rPr>
              <a:t> </a:t>
            </a:r>
          </a:p>
          <a:p>
            <a:pPr lvl="1" algn="ctr"/>
            <a:r>
              <a:rPr lang="en-US" sz="2400">
                <a:solidFill>
                  <a:schemeClr val="bg1"/>
                </a:solidFill>
                <a:latin typeface="Lato"/>
              </a:rPr>
              <a:t>Reference instrument</a:t>
            </a:r>
          </a:p>
        </p:txBody>
      </p:sp>
    </p:spTree>
    <p:extLst>
      <p:ext uri="{BB962C8B-B14F-4D97-AF65-F5344CB8AC3E}">
        <p14:creationId xmlns:p14="http://schemas.microsoft.com/office/powerpoint/2010/main" val="110526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EB1D796E23F542986FE04EF8D9F867" ma:contentTypeVersion="17" ma:contentTypeDescription="Create a new document." ma:contentTypeScope="" ma:versionID="56c96b7397eabaac1561ffa314211014">
  <xsd:schema xmlns:xsd="http://www.w3.org/2001/XMLSchema" xmlns:xs="http://www.w3.org/2001/XMLSchema" xmlns:p="http://schemas.microsoft.com/office/2006/metadata/properties" xmlns:ns2="b2ec63bd-98a3-45ba-833b-fa0d41ac61af" xmlns:ns3="c1dc5ad5-337b-4d66-a194-b33a7344dd5f" targetNamespace="http://schemas.microsoft.com/office/2006/metadata/properties" ma:root="true" ma:fieldsID="52d923e26c7bc7036c7cfaa669727e9f" ns2:_="" ns3:_="">
    <xsd:import namespace="b2ec63bd-98a3-45ba-833b-fa0d41ac61af"/>
    <xsd:import namespace="c1dc5ad5-337b-4d66-a194-b33a7344dd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c63bd-98a3-45ba-833b-fa0d41ac61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8cc222-65fd-42cc-aeaa-058f903907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dc5ad5-337b-4d66-a194-b33a7344dd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ab9b8d1-9afb-4494-8041-58d7a0c72a9f}" ma:internalName="TaxCatchAll" ma:showField="CatchAllData" ma:web="c1dc5ad5-337b-4d66-a194-b33a7344dd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1dc5ad5-337b-4d66-a194-b33a7344dd5f" xsi:nil="true"/>
    <lcf76f155ced4ddcb4097134ff3c332f xmlns="b2ec63bd-98a3-45ba-833b-fa0d41ac61a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B690CC-F95B-47A8-ADBE-54EE5CB3E20B}">
  <ds:schemaRefs>
    <ds:schemaRef ds:uri="b2ec63bd-98a3-45ba-833b-fa0d41ac61af"/>
    <ds:schemaRef ds:uri="c1dc5ad5-337b-4d66-a194-b33a7344dd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2AA091-68E9-4E54-8348-F101C2F0CA4B}">
  <ds:schemaRefs>
    <ds:schemaRef ds:uri="b2ec63bd-98a3-45ba-833b-fa0d41ac61af"/>
    <ds:schemaRef ds:uri="c1dc5ad5-337b-4d66-a194-b33a7344dd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71A22A-BB12-4FC0-A684-434D77EB7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Welcome!  We will get started shortly.   ¡Bienvenida!  Comenzaremos en breve. </vt:lpstr>
      <vt:lpstr>INTERNATIONAL BORDER COMMUNITY COMUNIDAD FRONTERIZA INTERNACIONAL</vt:lpstr>
      <vt:lpstr>Interpretation       Interpretación</vt:lpstr>
      <vt:lpstr>Agenda Orden del Día</vt:lpstr>
      <vt:lpstr>Presentation: City of San Diego Tree Program Presentación: Programa de Plantación de Arboles de la Ciudad de San Diego</vt:lpstr>
      <vt:lpstr>Update: Tijuana River Valley Actualizaciónes: Valle del rio Tijuana</vt:lpstr>
      <vt:lpstr>PowerPoint Presentation</vt:lpstr>
      <vt:lpstr>SDAPCD Monitoring Update SDAPCD Actualización de Monitoreo</vt:lpstr>
      <vt:lpstr>PowerPoint Presentation</vt:lpstr>
      <vt:lpstr>PowerPoint Presentation</vt:lpstr>
      <vt:lpstr>PowerPoint Presentation</vt:lpstr>
      <vt:lpstr>PowerPoint Presentation</vt:lpstr>
      <vt:lpstr>SDAPCD’s Ongoing Actions: Monitoring, Communications and Collaborations Acciones en Curso del SDAPCD: Monitoreo, Comunicaciones y Colaboraciones</vt:lpstr>
      <vt:lpstr>SDAPCD’s Ongoing Actions: Monitoring, Communications and Collaborations Acciones en Curso del SDAPCD: Monitoreo, Comunicaciones y Colaboraciones</vt:lpstr>
      <vt:lpstr>SDAPCD’s Ongoing Actions: Monitoring, Communications and Collaborations Acciones en Curso del SDAPCD: Monitoreo, Comunicaciones y Colaboraciones</vt:lpstr>
      <vt:lpstr>SDAPCD Compliance Update Actualización de Cumplimiento del SDAPCD</vt:lpstr>
      <vt:lpstr>PowerPoint Presentation</vt:lpstr>
      <vt:lpstr>PowerPoint Presentation</vt:lpstr>
      <vt:lpstr>PowerPoint Presentation</vt:lpstr>
      <vt:lpstr>SDAPCD’s Ongoing Actions: Compliance Acciones en Curso del SDAPCD: Cumplimiento</vt:lpstr>
      <vt:lpstr>Air Filters Filtros de Aire</vt:lpstr>
      <vt:lpstr>PowerPoint Presentation</vt:lpstr>
      <vt:lpstr>PowerPoint Presentation</vt:lpstr>
      <vt:lpstr>Presentation &amp; Feedback: AB 617 Incentives Presentación y Oportunidad para Comentarios: Fondos de Incentivo AB 617 </vt:lpstr>
      <vt:lpstr>Historic Incentives Incentivos Históricos</vt:lpstr>
      <vt:lpstr>Projects/ Proyectos</vt:lpstr>
      <vt:lpstr>PowerPoint Presentation</vt:lpstr>
      <vt:lpstr>Next Meeting Próxima reunión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Danyel Cisneros</dc:creator>
  <cp:revision>1</cp:revision>
  <cp:lastPrinted>2024-06-26T23:30:18Z</cp:lastPrinted>
  <dcterms:created xsi:type="dcterms:W3CDTF">2022-05-06T22:36:56Z</dcterms:created>
  <dcterms:modified xsi:type="dcterms:W3CDTF">2024-09-19T00:09:56Z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0x01010017EB1D796E23F542986FE04EF8D9F867</vt:lpwstr>
  </property>
  <property fmtid="{D5CDD505-2E9C-101B-9397-08002B2CF9AE}" pid="3" name="MediaServiceImageTags">
    <vt:lpwstr/>
  </property>
</Properties>
</file>